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7" r:id="rId4"/>
    <p:sldId id="969" r:id="rId5"/>
    <p:sldId id="966" r:id="rId6"/>
    <p:sldId id="293" r:id="rId7"/>
    <p:sldId id="998" r:id="rId8"/>
    <p:sldId id="904" r:id="rId9"/>
    <p:sldId id="959" r:id="rId10"/>
    <p:sldId id="298" r:id="rId11"/>
    <p:sldId id="951" r:id="rId12"/>
    <p:sldId id="302" r:id="rId13"/>
    <p:sldId id="882" r:id="rId14"/>
    <p:sldId id="937" r:id="rId15"/>
    <p:sldId id="948" r:id="rId16"/>
    <p:sldId id="997" r:id="rId17"/>
    <p:sldId id="964" r:id="rId18"/>
    <p:sldId id="999" r:id="rId19"/>
    <p:sldId id="282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60"/>
    <a:srgbClr val="ADD2E0"/>
    <a:srgbClr val="E92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370" autoAdjust="0"/>
  </p:normalViewPr>
  <p:slideViewPr>
    <p:cSldViewPr snapToGrid="0" snapToObjects="1" showGuides="1">
      <p:cViewPr varScale="1">
        <p:scale>
          <a:sx n="67" d="100"/>
          <a:sy n="67" d="100"/>
        </p:scale>
        <p:origin x="394" y="48"/>
      </p:cViewPr>
      <p:guideLst>
        <p:guide orient="horz" pos="2160"/>
        <p:guide pos="3817"/>
        <p:guide pos="211"/>
        <p:guide orient="horz" pos="4088"/>
        <p:guide orient="horz" pos="187"/>
        <p:guide pos="7469"/>
        <p:guide orient="horz" pos="799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150" d="100"/>
          <a:sy n="150" d="100"/>
        </p:scale>
        <p:origin x="1320" y="-26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9E67F-7270-4BF2-BA89-A578637778D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99D3FBC-AA4A-4BD1-AA6D-1B04EAAEB5A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IE" sz="2400" b="1" dirty="0">
            <a:latin typeface="Times" pitchFamily="2" charset="0"/>
          </a:endParaRPr>
        </a:p>
      </dgm:t>
    </dgm:pt>
    <dgm:pt modelId="{9D83DAB8-1215-45D4-92C3-6B143EFD6999}" type="parTrans" cxnId="{7DAA98EC-6E3B-4DAD-A7E5-4E02C133E4E9}">
      <dgm:prSet/>
      <dgm:spPr/>
      <dgm:t>
        <a:bodyPr/>
        <a:lstStyle/>
        <a:p>
          <a:endParaRPr lang="en-IE"/>
        </a:p>
      </dgm:t>
    </dgm:pt>
    <dgm:pt modelId="{2908FDAC-84AD-4231-87D6-39DD1ADE2EA9}" type="sibTrans" cxnId="{7DAA98EC-6E3B-4DAD-A7E5-4E02C133E4E9}">
      <dgm:prSet/>
      <dgm:spPr/>
      <dgm:t>
        <a:bodyPr/>
        <a:lstStyle/>
        <a:p>
          <a:endParaRPr lang="en-IE"/>
        </a:p>
      </dgm:t>
    </dgm:pt>
    <dgm:pt modelId="{5543144A-026F-401D-90E0-38D8ADBAFFC1}">
      <dgm:prSet phldrT="[Text]" custT="1"/>
      <dgm:spPr>
        <a:solidFill>
          <a:schemeClr val="accent2"/>
        </a:solidFill>
      </dgm:spPr>
      <dgm:t>
        <a:bodyPr/>
        <a:lstStyle/>
        <a:p>
          <a:endParaRPr lang="en-IE" sz="2000" b="1" dirty="0">
            <a:solidFill>
              <a:schemeClr val="accent4"/>
            </a:solidFill>
            <a:highlight>
              <a:srgbClr val="FFFF00"/>
            </a:highlight>
            <a:latin typeface="Times" pitchFamily="2" charset="0"/>
          </a:endParaRPr>
        </a:p>
      </dgm:t>
    </dgm:pt>
    <dgm:pt modelId="{BDFADE0A-4388-4BF2-BBF0-315B7BE3F3DB}" type="parTrans" cxnId="{46DC714D-924F-45BE-A09E-C5E5049772AD}">
      <dgm:prSet/>
      <dgm:spPr/>
      <dgm:t>
        <a:bodyPr/>
        <a:lstStyle/>
        <a:p>
          <a:endParaRPr lang="en-IE"/>
        </a:p>
      </dgm:t>
    </dgm:pt>
    <dgm:pt modelId="{CAC580A8-247A-4905-8C54-E6A131433E73}" type="sibTrans" cxnId="{46DC714D-924F-45BE-A09E-C5E5049772AD}">
      <dgm:prSet/>
      <dgm:spPr/>
      <dgm:t>
        <a:bodyPr/>
        <a:lstStyle/>
        <a:p>
          <a:endParaRPr lang="en-IE"/>
        </a:p>
      </dgm:t>
    </dgm:pt>
    <dgm:pt modelId="{F204E51E-6422-4925-BF48-970E8C46B36E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IE" sz="2000" b="1" dirty="0">
            <a:latin typeface="Times" pitchFamily="2" charset="0"/>
          </a:endParaRPr>
        </a:p>
      </dgm:t>
    </dgm:pt>
    <dgm:pt modelId="{AC2AFF63-B357-4CE8-8B0F-1CF21A5493FD}" type="parTrans" cxnId="{670563A3-9B7E-4F87-AD6A-BFB2A0057BC8}">
      <dgm:prSet/>
      <dgm:spPr/>
      <dgm:t>
        <a:bodyPr/>
        <a:lstStyle/>
        <a:p>
          <a:endParaRPr lang="en-IE"/>
        </a:p>
      </dgm:t>
    </dgm:pt>
    <dgm:pt modelId="{802B8919-42B3-408E-8EF7-BA32AA777BAE}" type="sibTrans" cxnId="{670563A3-9B7E-4F87-AD6A-BFB2A0057BC8}">
      <dgm:prSet/>
      <dgm:spPr/>
      <dgm:t>
        <a:bodyPr/>
        <a:lstStyle/>
        <a:p>
          <a:endParaRPr lang="en-IE"/>
        </a:p>
      </dgm:t>
    </dgm:pt>
    <dgm:pt modelId="{F20C5ACB-AD6A-1C43-9CD2-42412A786817}">
      <dgm:prSet phldrT="[Text]" custT="1"/>
      <dgm:spPr>
        <a:ln w="38100">
          <a:solidFill>
            <a:srgbClr val="014260"/>
          </a:solidFill>
        </a:ln>
      </dgm:spPr>
      <dgm:t>
        <a:bodyPr anchor="ctr"/>
        <a:lstStyle/>
        <a:p>
          <a:pPr>
            <a:buNone/>
          </a:pPr>
          <a:r>
            <a:rPr lang="en-IE" sz="2400" b="1" dirty="0">
              <a:solidFill>
                <a:srgbClr val="014260"/>
              </a:solidFill>
              <a:latin typeface="Times" pitchFamily="2" charset="0"/>
            </a:rPr>
            <a:t>Dynamic interdependence </a:t>
          </a:r>
          <a:endParaRPr lang="en-IE" sz="2800" dirty="0">
            <a:solidFill>
              <a:srgbClr val="014260"/>
            </a:solidFill>
            <a:latin typeface="Times" pitchFamily="2" charset="0"/>
          </a:endParaRPr>
        </a:p>
      </dgm:t>
    </dgm:pt>
    <dgm:pt modelId="{D52E5A30-0708-044F-AD9D-715D09854EAB}" type="parTrans" cxnId="{D5488540-6F84-0848-8624-3E8BB435946E}">
      <dgm:prSet/>
      <dgm:spPr/>
      <dgm:t>
        <a:bodyPr/>
        <a:lstStyle/>
        <a:p>
          <a:endParaRPr lang="en-US"/>
        </a:p>
      </dgm:t>
    </dgm:pt>
    <dgm:pt modelId="{9E27F5DC-A084-CE45-9A7F-1BC7E894CD53}" type="sibTrans" cxnId="{D5488540-6F84-0848-8624-3E8BB435946E}">
      <dgm:prSet/>
      <dgm:spPr/>
      <dgm:t>
        <a:bodyPr/>
        <a:lstStyle/>
        <a:p>
          <a:endParaRPr lang="en-US"/>
        </a:p>
      </dgm:t>
    </dgm:pt>
    <dgm:pt modelId="{A6BAF298-DB9B-4C39-9D85-8C93F1B9E909}">
      <dgm:prSet phldrT="[Text]" custT="1"/>
      <dgm:spPr>
        <a:ln w="38100">
          <a:solidFill>
            <a:srgbClr val="014260"/>
          </a:solidFill>
        </a:ln>
      </dgm:spPr>
      <dgm:t>
        <a:bodyPr anchor="ctr"/>
        <a:lstStyle/>
        <a:p>
          <a:pPr>
            <a:buNone/>
          </a:pPr>
          <a:endParaRPr lang="en-IE" sz="2800" dirty="0">
            <a:solidFill>
              <a:srgbClr val="014260"/>
            </a:solidFill>
            <a:latin typeface="Times" pitchFamily="2" charset="0"/>
          </a:endParaRPr>
        </a:p>
      </dgm:t>
    </dgm:pt>
    <dgm:pt modelId="{98C2986A-55A7-48A9-BB48-DB55F8AC1AEB}" type="parTrans" cxnId="{765BF29F-795F-4BF7-AFD8-FC5DEC630FA6}">
      <dgm:prSet/>
      <dgm:spPr/>
      <dgm:t>
        <a:bodyPr/>
        <a:lstStyle/>
        <a:p>
          <a:endParaRPr lang="en-IE"/>
        </a:p>
      </dgm:t>
    </dgm:pt>
    <dgm:pt modelId="{7F66D7B0-2C40-495C-A1A3-E176BC0B762D}" type="sibTrans" cxnId="{765BF29F-795F-4BF7-AFD8-FC5DEC630FA6}">
      <dgm:prSet/>
      <dgm:spPr/>
      <dgm:t>
        <a:bodyPr/>
        <a:lstStyle/>
        <a:p>
          <a:endParaRPr lang="en-IE"/>
        </a:p>
      </dgm:t>
    </dgm:pt>
    <dgm:pt modelId="{258B8B54-D2D0-FB45-9103-8F399964B695}">
      <dgm:prSet phldrT="[Text]" custT="1"/>
      <dgm:spPr>
        <a:ln w="38100">
          <a:solidFill>
            <a:srgbClr val="014260"/>
          </a:solidFill>
        </a:ln>
      </dgm:spPr>
      <dgm:t>
        <a:bodyPr/>
        <a:lstStyle/>
        <a:p>
          <a:pPr algn="r">
            <a:buNone/>
          </a:pPr>
          <a:r>
            <a:rPr lang="en-IE" sz="2400" b="1" dirty="0">
              <a:solidFill>
                <a:srgbClr val="014260"/>
              </a:solidFill>
              <a:latin typeface="Times" pitchFamily="2" charset="0"/>
            </a:rPr>
            <a:t>Predictions tricky</a:t>
          </a:r>
        </a:p>
      </dgm:t>
    </dgm:pt>
    <dgm:pt modelId="{6F8485E6-D222-CB44-84FA-ED3B7AC68DB2}" type="sibTrans" cxnId="{4A09D904-3181-FC47-B69D-FE43CD8ABD8C}">
      <dgm:prSet/>
      <dgm:spPr/>
      <dgm:t>
        <a:bodyPr/>
        <a:lstStyle/>
        <a:p>
          <a:endParaRPr lang="en-US"/>
        </a:p>
      </dgm:t>
    </dgm:pt>
    <dgm:pt modelId="{B002D035-08C3-614B-9C6B-750F85536957}" type="parTrans" cxnId="{4A09D904-3181-FC47-B69D-FE43CD8ABD8C}">
      <dgm:prSet/>
      <dgm:spPr/>
      <dgm:t>
        <a:bodyPr/>
        <a:lstStyle/>
        <a:p>
          <a:endParaRPr lang="en-US"/>
        </a:p>
      </dgm:t>
    </dgm:pt>
    <dgm:pt modelId="{41AB6B23-F701-4781-90A5-998878980DB8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IE" sz="2000" b="1" dirty="0">
            <a:latin typeface="Times" pitchFamily="2" charset="0"/>
          </a:endParaRPr>
        </a:p>
      </dgm:t>
    </dgm:pt>
    <dgm:pt modelId="{7354D729-44FE-47D8-93B4-9F4EDD77F4D6}" type="sibTrans" cxnId="{D7E43082-9FF9-47EC-9367-31C91A3F5AD4}">
      <dgm:prSet/>
      <dgm:spPr/>
      <dgm:t>
        <a:bodyPr/>
        <a:lstStyle/>
        <a:p>
          <a:endParaRPr lang="en-IE"/>
        </a:p>
      </dgm:t>
    </dgm:pt>
    <dgm:pt modelId="{21EB7239-7AAB-496D-8D5A-09F41CB1CABD}" type="parTrans" cxnId="{D7E43082-9FF9-47EC-9367-31C91A3F5AD4}">
      <dgm:prSet/>
      <dgm:spPr/>
      <dgm:t>
        <a:bodyPr/>
        <a:lstStyle/>
        <a:p>
          <a:endParaRPr lang="en-IE"/>
        </a:p>
      </dgm:t>
    </dgm:pt>
    <dgm:pt modelId="{247DB130-68DB-0C46-BACE-BD9CEE6F758B}">
      <dgm:prSet phldrT="[Text]" custT="1"/>
      <dgm:spPr>
        <a:ln w="38100">
          <a:solidFill>
            <a:srgbClr val="014260"/>
          </a:solidFill>
        </a:ln>
      </dgm:spPr>
      <dgm:t>
        <a:bodyPr/>
        <a:lstStyle/>
        <a:p>
          <a:pPr>
            <a:buNone/>
          </a:pPr>
          <a:r>
            <a:rPr lang="en-IE" sz="2400" b="1" dirty="0">
              <a:solidFill>
                <a:srgbClr val="014260"/>
              </a:solidFill>
              <a:latin typeface="Times" pitchFamily="2" charset="0"/>
            </a:rPr>
            <a:t>Meanings obscured</a:t>
          </a:r>
          <a:endParaRPr lang="en-IE" sz="2000" b="1" dirty="0">
            <a:solidFill>
              <a:srgbClr val="014260"/>
            </a:solidFill>
            <a:latin typeface="Times" pitchFamily="2" charset="0"/>
          </a:endParaRPr>
        </a:p>
      </dgm:t>
    </dgm:pt>
    <dgm:pt modelId="{34CFEA60-1D2D-9345-A061-67554871B3F5}" type="sibTrans" cxnId="{5F221C0C-87FA-154C-AE8A-264D2B99CB5F}">
      <dgm:prSet/>
      <dgm:spPr/>
      <dgm:t>
        <a:bodyPr/>
        <a:lstStyle/>
        <a:p>
          <a:endParaRPr lang="en-US"/>
        </a:p>
      </dgm:t>
    </dgm:pt>
    <dgm:pt modelId="{92EEB34F-55CB-2F46-A711-8FC059293EB2}" type="parTrans" cxnId="{5F221C0C-87FA-154C-AE8A-264D2B99CB5F}">
      <dgm:prSet/>
      <dgm:spPr/>
      <dgm:t>
        <a:bodyPr/>
        <a:lstStyle/>
        <a:p>
          <a:endParaRPr lang="en-US"/>
        </a:p>
      </dgm:t>
    </dgm:pt>
    <dgm:pt modelId="{414C4CAC-E2C3-4DF2-A812-00763FDE0E2F}">
      <dgm:prSet phldrT="[Text]" custT="1"/>
      <dgm:spPr>
        <a:ln w="38100">
          <a:solidFill>
            <a:srgbClr val="014260"/>
          </a:solidFill>
        </a:ln>
      </dgm:spPr>
      <dgm:t>
        <a:bodyPr anchor="ctr"/>
        <a:lstStyle/>
        <a:p>
          <a:pPr algn="r">
            <a:buNone/>
          </a:pPr>
          <a:endParaRPr lang="en-IE" sz="2400" dirty="0">
            <a:solidFill>
              <a:srgbClr val="014260"/>
            </a:solidFill>
            <a:latin typeface="Times" pitchFamily="2" charset="0"/>
          </a:endParaRPr>
        </a:p>
      </dgm:t>
    </dgm:pt>
    <dgm:pt modelId="{7FA1DC4F-0157-43C9-BF9B-06D670D958B3}" type="parTrans" cxnId="{29E5BD90-8147-46B1-A290-31E338A784D9}">
      <dgm:prSet/>
      <dgm:spPr/>
      <dgm:t>
        <a:bodyPr/>
        <a:lstStyle/>
        <a:p>
          <a:endParaRPr lang="en-IE"/>
        </a:p>
      </dgm:t>
    </dgm:pt>
    <dgm:pt modelId="{AFE15A9E-0D80-449A-8D16-73A569C3DF04}" type="sibTrans" cxnId="{29E5BD90-8147-46B1-A290-31E338A784D9}">
      <dgm:prSet/>
      <dgm:spPr/>
      <dgm:t>
        <a:bodyPr/>
        <a:lstStyle/>
        <a:p>
          <a:endParaRPr lang="en-IE"/>
        </a:p>
      </dgm:t>
    </dgm:pt>
    <dgm:pt modelId="{E829B56B-4C74-40AA-8A48-1CEDC70342AB}">
      <dgm:prSet phldrT="[Text]" custT="1"/>
      <dgm:spPr>
        <a:ln w="38100">
          <a:solidFill>
            <a:srgbClr val="014260"/>
          </a:solidFill>
        </a:ln>
      </dgm:spPr>
      <dgm:t>
        <a:bodyPr anchor="ctr"/>
        <a:lstStyle/>
        <a:p>
          <a:pPr algn="r">
            <a:buNone/>
          </a:pPr>
          <a:r>
            <a:rPr lang="en-IE" sz="2400" b="1" dirty="0">
              <a:solidFill>
                <a:srgbClr val="014260"/>
              </a:solidFill>
              <a:latin typeface="Times" pitchFamily="2" charset="0"/>
            </a:rPr>
            <a:t>Low </a:t>
          </a:r>
          <a:r>
            <a:rPr lang="en-IE" sz="2400" b="1" dirty="0" err="1">
              <a:solidFill>
                <a:srgbClr val="014260"/>
              </a:solidFill>
              <a:latin typeface="Times" pitchFamily="2" charset="0"/>
            </a:rPr>
            <a:t>Signal:Noise</a:t>
          </a:r>
          <a:r>
            <a:rPr lang="en-IE" sz="2400" b="1" dirty="0">
              <a:solidFill>
                <a:srgbClr val="014260"/>
              </a:solidFill>
              <a:latin typeface="Times" pitchFamily="2" charset="0"/>
            </a:rPr>
            <a:t> ratio</a:t>
          </a:r>
          <a:endParaRPr lang="en-IE" sz="2400" dirty="0">
            <a:solidFill>
              <a:srgbClr val="014260"/>
            </a:solidFill>
            <a:latin typeface="Times" pitchFamily="2" charset="0"/>
          </a:endParaRPr>
        </a:p>
      </dgm:t>
    </dgm:pt>
    <dgm:pt modelId="{9224B7E4-EACD-4AA6-8DAD-CDF491517479}" type="parTrans" cxnId="{8FA01129-4D73-4322-A469-E4F5CB00EBD9}">
      <dgm:prSet/>
      <dgm:spPr/>
      <dgm:t>
        <a:bodyPr/>
        <a:lstStyle/>
        <a:p>
          <a:endParaRPr lang="en-IE"/>
        </a:p>
      </dgm:t>
    </dgm:pt>
    <dgm:pt modelId="{14236C44-A2FA-4C4B-9D20-EC9CC6C5B36B}" type="sibTrans" cxnId="{8FA01129-4D73-4322-A469-E4F5CB00EBD9}">
      <dgm:prSet/>
      <dgm:spPr/>
      <dgm:t>
        <a:bodyPr/>
        <a:lstStyle/>
        <a:p>
          <a:endParaRPr lang="en-IE"/>
        </a:p>
      </dgm:t>
    </dgm:pt>
    <dgm:pt modelId="{11B3F96A-5464-4CA8-B71A-9ED8A58B9BC8}">
      <dgm:prSet/>
      <dgm:spPr/>
    </dgm:pt>
    <dgm:pt modelId="{AB883818-BD52-467A-B287-25FF3860E9C3}" type="parTrans" cxnId="{EF9B4C5A-06E2-4B2D-AACC-4D56824CA11F}">
      <dgm:prSet/>
      <dgm:spPr/>
      <dgm:t>
        <a:bodyPr/>
        <a:lstStyle/>
        <a:p>
          <a:endParaRPr lang="en-IE"/>
        </a:p>
      </dgm:t>
    </dgm:pt>
    <dgm:pt modelId="{03352059-5BC7-4CCB-A25A-89D2FD4131B0}" type="sibTrans" cxnId="{EF9B4C5A-06E2-4B2D-AACC-4D56824CA11F}">
      <dgm:prSet/>
      <dgm:spPr/>
      <dgm:t>
        <a:bodyPr/>
        <a:lstStyle/>
        <a:p>
          <a:endParaRPr lang="en-IE"/>
        </a:p>
      </dgm:t>
    </dgm:pt>
    <dgm:pt modelId="{8947DB38-0F4E-4E85-A9A1-BF2BFCFC2A24}">
      <dgm:prSet/>
      <dgm:spPr/>
    </dgm:pt>
    <dgm:pt modelId="{7571A5DC-5BF9-4342-89B5-B6D284AC4D9F}" type="parTrans" cxnId="{1CC94578-18AF-44A4-AE91-96D125C0326C}">
      <dgm:prSet/>
      <dgm:spPr/>
      <dgm:t>
        <a:bodyPr/>
        <a:lstStyle/>
        <a:p>
          <a:endParaRPr lang="en-IE"/>
        </a:p>
      </dgm:t>
    </dgm:pt>
    <dgm:pt modelId="{B87163DA-A454-4299-BA93-403235AA8998}" type="sibTrans" cxnId="{1CC94578-18AF-44A4-AE91-96D125C0326C}">
      <dgm:prSet/>
      <dgm:spPr/>
      <dgm:t>
        <a:bodyPr/>
        <a:lstStyle/>
        <a:p>
          <a:endParaRPr lang="en-IE"/>
        </a:p>
      </dgm:t>
    </dgm:pt>
    <dgm:pt modelId="{79EC31DC-00BB-4FC8-BD20-434225F4D420}" type="pres">
      <dgm:prSet presAssocID="{9159E67F-7270-4BF2-BA89-A578637778D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C572739-EFB3-4B8C-9036-689FE24B5BC8}" type="pres">
      <dgm:prSet presAssocID="{9159E67F-7270-4BF2-BA89-A578637778D5}" presName="children" presStyleCnt="0"/>
      <dgm:spPr/>
    </dgm:pt>
    <dgm:pt modelId="{FFE4EAD4-0523-4554-9805-B6613B0C622F}" type="pres">
      <dgm:prSet presAssocID="{9159E67F-7270-4BF2-BA89-A578637778D5}" presName="child1group" presStyleCnt="0"/>
      <dgm:spPr/>
    </dgm:pt>
    <dgm:pt modelId="{23EF4380-5B7C-41ED-BD90-7A42FBEA2A83}" type="pres">
      <dgm:prSet presAssocID="{9159E67F-7270-4BF2-BA89-A578637778D5}" presName="child1" presStyleLbl="bgAcc1" presStyleIdx="0" presStyleCnt="4" custScaleX="211775" custScaleY="54557" custLinFactNeighborX="-48016" custLinFactNeighborY="-7154"/>
      <dgm:spPr/>
    </dgm:pt>
    <dgm:pt modelId="{E4D2E44B-F706-4E2F-966A-E21DB2B5B116}" type="pres">
      <dgm:prSet presAssocID="{9159E67F-7270-4BF2-BA89-A578637778D5}" presName="child1Text" presStyleLbl="bgAcc1" presStyleIdx="0" presStyleCnt="4">
        <dgm:presLayoutVars>
          <dgm:bulletEnabled val="1"/>
        </dgm:presLayoutVars>
      </dgm:prSet>
      <dgm:spPr/>
    </dgm:pt>
    <dgm:pt modelId="{EA41206C-0A6C-46E2-9F48-C67D7041E908}" type="pres">
      <dgm:prSet presAssocID="{9159E67F-7270-4BF2-BA89-A578637778D5}" presName="child2group" presStyleCnt="0"/>
      <dgm:spPr/>
    </dgm:pt>
    <dgm:pt modelId="{7FFB7BA5-264F-41D8-934A-2244C6E4D983}" type="pres">
      <dgm:prSet presAssocID="{9159E67F-7270-4BF2-BA89-A578637778D5}" presName="child2" presStyleLbl="bgAcc1" presStyleIdx="1" presStyleCnt="4" custScaleX="196151" custScaleY="54557" custLinFactNeighborX="28088" custLinFactNeighborY="-4417"/>
      <dgm:spPr/>
    </dgm:pt>
    <dgm:pt modelId="{E2A80AFF-32E5-463A-9B7D-40BB298A2AAD}" type="pres">
      <dgm:prSet presAssocID="{9159E67F-7270-4BF2-BA89-A578637778D5}" presName="child2Text" presStyleLbl="bgAcc1" presStyleIdx="1" presStyleCnt="4">
        <dgm:presLayoutVars>
          <dgm:bulletEnabled val="1"/>
        </dgm:presLayoutVars>
      </dgm:prSet>
      <dgm:spPr/>
    </dgm:pt>
    <dgm:pt modelId="{79290E6F-7374-4CA5-B79A-D95DCDDBCC2C}" type="pres">
      <dgm:prSet presAssocID="{9159E67F-7270-4BF2-BA89-A578637778D5}" presName="child3group" presStyleCnt="0"/>
      <dgm:spPr/>
    </dgm:pt>
    <dgm:pt modelId="{8CE87A18-A143-4E21-A242-2C54FFFC8BD5}" type="pres">
      <dgm:prSet presAssocID="{9159E67F-7270-4BF2-BA89-A578637778D5}" presName="child3" presStyleLbl="bgAcc1" presStyleIdx="2" presStyleCnt="4" custScaleX="195703" custScaleY="54557" custLinFactNeighborX="90015" custLinFactNeighborY="-4978"/>
      <dgm:spPr/>
    </dgm:pt>
    <dgm:pt modelId="{157ECBDF-8343-41FA-A2C7-F0BFD28AB709}" type="pres">
      <dgm:prSet presAssocID="{9159E67F-7270-4BF2-BA89-A578637778D5}" presName="child3Text" presStyleLbl="bgAcc1" presStyleIdx="2" presStyleCnt="4">
        <dgm:presLayoutVars>
          <dgm:bulletEnabled val="1"/>
        </dgm:presLayoutVars>
      </dgm:prSet>
      <dgm:spPr/>
    </dgm:pt>
    <dgm:pt modelId="{3B38941B-F9E2-455C-AE04-3B19DB498F87}" type="pres">
      <dgm:prSet presAssocID="{9159E67F-7270-4BF2-BA89-A578637778D5}" presName="child4group" presStyleCnt="0"/>
      <dgm:spPr/>
    </dgm:pt>
    <dgm:pt modelId="{9B5FB743-D261-4D7E-9C30-9EAAE03CAA43}" type="pres">
      <dgm:prSet presAssocID="{9159E67F-7270-4BF2-BA89-A578637778D5}" presName="child4" presStyleLbl="bgAcc1" presStyleIdx="3" presStyleCnt="4" custScaleX="214799" custScaleY="57280" custLinFactNeighborX="-35064" custLinFactNeighborY="5735"/>
      <dgm:spPr/>
    </dgm:pt>
    <dgm:pt modelId="{F71A6C4E-1A12-4BD2-94C4-5B36C6D2F7E6}" type="pres">
      <dgm:prSet presAssocID="{9159E67F-7270-4BF2-BA89-A578637778D5}" presName="child4Text" presStyleLbl="bgAcc1" presStyleIdx="3" presStyleCnt="4">
        <dgm:presLayoutVars>
          <dgm:bulletEnabled val="1"/>
        </dgm:presLayoutVars>
      </dgm:prSet>
      <dgm:spPr/>
    </dgm:pt>
    <dgm:pt modelId="{A448355A-39C1-423E-AC1E-A80788C442C7}" type="pres">
      <dgm:prSet presAssocID="{9159E67F-7270-4BF2-BA89-A578637778D5}" presName="childPlaceholder" presStyleCnt="0"/>
      <dgm:spPr/>
    </dgm:pt>
    <dgm:pt modelId="{DA653CF1-A91E-4D8E-86EE-7417A63AB7B3}" type="pres">
      <dgm:prSet presAssocID="{9159E67F-7270-4BF2-BA89-A578637778D5}" presName="circle" presStyleCnt="0"/>
      <dgm:spPr/>
    </dgm:pt>
    <dgm:pt modelId="{E23C9B66-5AF4-4BC1-B1BA-3E681AB43FFB}" type="pres">
      <dgm:prSet presAssocID="{9159E67F-7270-4BF2-BA89-A578637778D5}" presName="quadrant1" presStyleLbl="node1" presStyleIdx="0" presStyleCnt="4" custScaleX="103015" custScaleY="103015">
        <dgm:presLayoutVars>
          <dgm:chMax val="1"/>
          <dgm:bulletEnabled val="1"/>
        </dgm:presLayoutVars>
      </dgm:prSet>
      <dgm:spPr/>
    </dgm:pt>
    <dgm:pt modelId="{079DDFDE-88A5-4838-9FF3-8AC5B1F05975}" type="pres">
      <dgm:prSet presAssocID="{9159E67F-7270-4BF2-BA89-A578637778D5}" presName="quadrant2" presStyleLbl="node1" presStyleIdx="1" presStyleCnt="4" custScaleX="103015" custScaleY="103015">
        <dgm:presLayoutVars>
          <dgm:chMax val="1"/>
          <dgm:bulletEnabled val="1"/>
        </dgm:presLayoutVars>
      </dgm:prSet>
      <dgm:spPr/>
    </dgm:pt>
    <dgm:pt modelId="{0D27C7B7-FC87-42D3-BDD4-43A7A232D608}" type="pres">
      <dgm:prSet presAssocID="{9159E67F-7270-4BF2-BA89-A578637778D5}" presName="quadrant3" presStyleLbl="node1" presStyleIdx="2" presStyleCnt="4" custScaleX="103015" custScaleY="103015">
        <dgm:presLayoutVars>
          <dgm:chMax val="1"/>
          <dgm:bulletEnabled val="1"/>
        </dgm:presLayoutVars>
      </dgm:prSet>
      <dgm:spPr/>
    </dgm:pt>
    <dgm:pt modelId="{4F749A3F-49B7-4228-84FD-6AC498E28E77}" type="pres">
      <dgm:prSet presAssocID="{9159E67F-7270-4BF2-BA89-A578637778D5}" presName="quadrant4" presStyleLbl="node1" presStyleIdx="3" presStyleCnt="4" custScaleX="103015" custScaleY="103015">
        <dgm:presLayoutVars>
          <dgm:chMax val="1"/>
          <dgm:bulletEnabled val="1"/>
        </dgm:presLayoutVars>
      </dgm:prSet>
      <dgm:spPr/>
    </dgm:pt>
    <dgm:pt modelId="{D8D6B28A-4B6E-4ABE-832E-73931A77376B}" type="pres">
      <dgm:prSet presAssocID="{9159E67F-7270-4BF2-BA89-A578637778D5}" presName="quadrantPlaceholder" presStyleCnt="0"/>
      <dgm:spPr/>
    </dgm:pt>
    <dgm:pt modelId="{7AF9D0A6-FF72-4B9B-8639-A2187E590921}" type="pres">
      <dgm:prSet presAssocID="{9159E67F-7270-4BF2-BA89-A578637778D5}" presName="center1" presStyleLbl="fgShp" presStyleIdx="0" presStyleCnt="2" custScaleX="40395" custScaleY="40395"/>
      <dgm:spPr>
        <a:solidFill>
          <a:srgbClr val="ADD2E0"/>
        </a:solidFill>
        <a:ln>
          <a:noFill/>
        </a:ln>
      </dgm:spPr>
    </dgm:pt>
    <dgm:pt modelId="{808004D3-3F7F-42EE-9733-B9A2165360C7}" type="pres">
      <dgm:prSet presAssocID="{9159E67F-7270-4BF2-BA89-A578637778D5}" presName="center2" presStyleLbl="fgShp" presStyleIdx="1" presStyleCnt="2" custScaleX="40395" custScaleY="40395"/>
      <dgm:spPr>
        <a:solidFill>
          <a:srgbClr val="ADD2E0"/>
        </a:solidFill>
        <a:ln>
          <a:noFill/>
        </a:ln>
      </dgm:spPr>
    </dgm:pt>
  </dgm:ptLst>
  <dgm:cxnLst>
    <dgm:cxn modelId="{4A09D904-3181-FC47-B69D-FE43CD8ABD8C}" srcId="{F204E51E-6422-4925-BF48-970E8C46B36E}" destId="{258B8B54-D2D0-FB45-9103-8F399964B695}" srcOrd="0" destOrd="0" parTransId="{B002D035-08C3-614B-9C6B-750F85536957}" sibTransId="{6F8485E6-D222-CB44-84FA-ED3B7AC68DB2}"/>
    <dgm:cxn modelId="{5F221C0C-87FA-154C-AE8A-264D2B99CB5F}" srcId="{41AB6B23-F701-4781-90A5-998878980DB8}" destId="{247DB130-68DB-0C46-BACE-BD9CEE6F758B}" srcOrd="0" destOrd="0" parTransId="{92EEB34F-55CB-2F46-A711-8FC059293EB2}" sibTransId="{34CFEA60-1D2D-9345-A061-67554871B3F5}"/>
    <dgm:cxn modelId="{CEC2560D-424E-48CA-8F7B-7DE700DDAEE8}" type="presOf" srcId="{F204E51E-6422-4925-BF48-970E8C46B36E}" destId="{0D27C7B7-FC87-42D3-BDD4-43A7A232D608}" srcOrd="0" destOrd="0" presId="urn:microsoft.com/office/officeart/2005/8/layout/cycle4"/>
    <dgm:cxn modelId="{8FA01129-4D73-4322-A469-E4F5CB00EBD9}" srcId="{5543144A-026F-401D-90E0-38D8ADBAFFC1}" destId="{E829B56B-4C74-40AA-8A48-1CEDC70342AB}" srcOrd="1" destOrd="0" parTransId="{9224B7E4-EACD-4AA6-8DAD-CDF491517479}" sibTransId="{14236C44-A2FA-4C4B-9D20-EC9CC6C5B36B}"/>
    <dgm:cxn modelId="{18CE483D-256F-4942-989E-E4D422DD1CA8}" type="presOf" srcId="{F20C5ACB-AD6A-1C43-9CD2-42412A786817}" destId="{E4D2E44B-F706-4E2F-966A-E21DB2B5B116}" srcOrd="1" destOrd="1" presId="urn:microsoft.com/office/officeart/2005/8/layout/cycle4"/>
    <dgm:cxn modelId="{D5488540-6F84-0848-8624-3E8BB435946E}" srcId="{A99D3FBC-AA4A-4BD1-AA6D-1B04EAAEB5AC}" destId="{F20C5ACB-AD6A-1C43-9CD2-42412A786817}" srcOrd="1" destOrd="0" parTransId="{D52E5A30-0708-044F-AD9D-715D09854EAB}" sibTransId="{9E27F5DC-A084-CE45-9A7F-1BC7E894CD53}"/>
    <dgm:cxn modelId="{0AFA7742-2B75-4884-9974-63BC1B442F80}" type="presOf" srcId="{9159E67F-7270-4BF2-BA89-A578637778D5}" destId="{79EC31DC-00BB-4FC8-BD20-434225F4D420}" srcOrd="0" destOrd="0" presId="urn:microsoft.com/office/officeart/2005/8/layout/cycle4"/>
    <dgm:cxn modelId="{630F7B45-858A-CF40-8F36-13678193B79B}" type="presOf" srcId="{F20C5ACB-AD6A-1C43-9CD2-42412A786817}" destId="{23EF4380-5B7C-41ED-BD90-7A42FBEA2A83}" srcOrd="0" destOrd="1" presId="urn:microsoft.com/office/officeart/2005/8/layout/cycle4"/>
    <dgm:cxn modelId="{46DC714D-924F-45BE-A09E-C5E5049772AD}" srcId="{9159E67F-7270-4BF2-BA89-A578637778D5}" destId="{5543144A-026F-401D-90E0-38D8ADBAFFC1}" srcOrd="1" destOrd="0" parTransId="{BDFADE0A-4388-4BF2-BBF0-315B7BE3F3DB}" sibTransId="{CAC580A8-247A-4905-8C54-E6A131433E73}"/>
    <dgm:cxn modelId="{9C68F94F-639C-492F-8B86-A471AAAAE113}" type="presOf" srcId="{414C4CAC-E2C3-4DF2-A812-00763FDE0E2F}" destId="{7FFB7BA5-264F-41D8-934A-2244C6E4D983}" srcOrd="0" destOrd="0" presId="urn:microsoft.com/office/officeart/2005/8/layout/cycle4"/>
    <dgm:cxn modelId="{24262874-B94A-4719-A7E3-BE09D6F5376B}" type="presOf" srcId="{A6BAF298-DB9B-4C39-9D85-8C93F1B9E909}" destId="{23EF4380-5B7C-41ED-BD90-7A42FBEA2A83}" srcOrd="0" destOrd="0" presId="urn:microsoft.com/office/officeart/2005/8/layout/cycle4"/>
    <dgm:cxn modelId="{D2392375-FD62-4806-8EF3-BCE5A9F0BF5A}" type="presOf" srcId="{414C4CAC-E2C3-4DF2-A812-00763FDE0E2F}" destId="{E2A80AFF-32E5-463A-9B7D-40BB298A2AAD}" srcOrd="1" destOrd="0" presId="urn:microsoft.com/office/officeart/2005/8/layout/cycle4"/>
    <dgm:cxn modelId="{1CC94578-18AF-44A4-AE91-96D125C0326C}" srcId="{9159E67F-7270-4BF2-BA89-A578637778D5}" destId="{8947DB38-0F4E-4E85-A9A1-BF2BFCFC2A24}" srcOrd="5" destOrd="0" parTransId="{7571A5DC-5BF9-4342-89B5-B6D284AC4D9F}" sibTransId="{B87163DA-A454-4299-BA93-403235AA8998}"/>
    <dgm:cxn modelId="{91FF9679-2122-4743-815B-70FBBA8134F9}" type="presOf" srcId="{247DB130-68DB-0C46-BACE-BD9CEE6F758B}" destId="{9B5FB743-D261-4D7E-9C30-9EAAE03CAA43}" srcOrd="0" destOrd="0" presId="urn:microsoft.com/office/officeart/2005/8/layout/cycle4"/>
    <dgm:cxn modelId="{EF9B4C5A-06E2-4B2D-AACC-4D56824CA11F}" srcId="{9159E67F-7270-4BF2-BA89-A578637778D5}" destId="{11B3F96A-5464-4CA8-B71A-9ED8A58B9BC8}" srcOrd="4" destOrd="0" parTransId="{AB883818-BD52-467A-B287-25FF3860E9C3}" sibTransId="{03352059-5BC7-4CCB-A25A-89D2FD4131B0}"/>
    <dgm:cxn modelId="{D7E43082-9FF9-47EC-9367-31C91A3F5AD4}" srcId="{9159E67F-7270-4BF2-BA89-A578637778D5}" destId="{41AB6B23-F701-4781-90A5-998878980DB8}" srcOrd="3" destOrd="0" parTransId="{21EB7239-7AAB-496D-8D5A-09F41CB1CABD}" sibTransId="{7354D729-44FE-47D8-93B4-9F4EDD77F4D6}"/>
    <dgm:cxn modelId="{B68A4F84-F639-4D11-A727-0E937A331FB5}" type="presOf" srcId="{A99D3FBC-AA4A-4BD1-AA6D-1B04EAAEB5AC}" destId="{E23C9B66-5AF4-4BC1-B1BA-3E681AB43FFB}" srcOrd="0" destOrd="0" presId="urn:microsoft.com/office/officeart/2005/8/layout/cycle4"/>
    <dgm:cxn modelId="{0E66FD8C-6A26-1246-8341-20AC0AE27E8C}" type="presOf" srcId="{247DB130-68DB-0C46-BACE-BD9CEE6F758B}" destId="{F71A6C4E-1A12-4BD2-94C4-5B36C6D2F7E6}" srcOrd="1" destOrd="0" presId="urn:microsoft.com/office/officeart/2005/8/layout/cycle4"/>
    <dgm:cxn modelId="{29E5BD90-8147-46B1-A290-31E338A784D9}" srcId="{5543144A-026F-401D-90E0-38D8ADBAFFC1}" destId="{414C4CAC-E2C3-4DF2-A812-00763FDE0E2F}" srcOrd="0" destOrd="0" parTransId="{7FA1DC4F-0157-43C9-BF9B-06D670D958B3}" sibTransId="{AFE15A9E-0D80-449A-8D16-73A569C3DF04}"/>
    <dgm:cxn modelId="{765BF29F-795F-4BF7-AFD8-FC5DEC630FA6}" srcId="{A99D3FBC-AA4A-4BD1-AA6D-1B04EAAEB5AC}" destId="{A6BAF298-DB9B-4C39-9D85-8C93F1B9E909}" srcOrd="0" destOrd="0" parTransId="{98C2986A-55A7-48A9-BB48-DB55F8AC1AEB}" sibTransId="{7F66D7B0-2C40-495C-A1A3-E176BC0B762D}"/>
    <dgm:cxn modelId="{727F62A0-6BDF-4D8F-8718-E10BAC237043}" type="presOf" srcId="{5543144A-026F-401D-90E0-38D8ADBAFFC1}" destId="{079DDFDE-88A5-4838-9FF3-8AC5B1F05975}" srcOrd="0" destOrd="0" presId="urn:microsoft.com/office/officeart/2005/8/layout/cycle4"/>
    <dgm:cxn modelId="{670563A3-9B7E-4F87-AD6A-BFB2A0057BC8}" srcId="{9159E67F-7270-4BF2-BA89-A578637778D5}" destId="{F204E51E-6422-4925-BF48-970E8C46B36E}" srcOrd="2" destOrd="0" parTransId="{AC2AFF63-B357-4CE8-8B0F-1CF21A5493FD}" sibTransId="{802B8919-42B3-408E-8EF7-BA32AA777BAE}"/>
    <dgm:cxn modelId="{5C22FEA4-FC06-4D1E-9CE9-02D219B7E733}" type="presOf" srcId="{E829B56B-4C74-40AA-8A48-1CEDC70342AB}" destId="{7FFB7BA5-264F-41D8-934A-2244C6E4D983}" srcOrd="0" destOrd="1" presId="urn:microsoft.com/office/officeart/2005/8/layout/cycle4"/>
    <dgm:cxn modelId="{D5A4B6CA-F366-BC48-988C-93328D49DD84}" type="presOf" srcId="{258B8B54-D2D0-FB45-9103-8F399964B695}" destId="{8CE87A18-A143-4E21-A242-2C54FFFC8BD5}" srcOrd="0" destOrd="0" presId="urn:microsoft.com/office/officeart/2005/8/layout/cycle4"/>
    <dgm:cxn modelId="{52F41ED3-1A18-714E-A238-DF281D3D98EF}" type="presOf" srcId="{258B8B54-D2D0-FB45-9103-8F399964B695}" destId="{157ECBDF-8343-41FA-A2C7-F0BFD28AB709}" srcOrd="1" destOrd="0" presId="urn:microsoft.com/office/officeart/2005/8/layout/cycle4"/>
    <dgm:cxn modelId="{FE5547D4-D66B-409A-BEC9-69D1B8AE8528}" type="presOf" srcId="{A6BAF298-DB9B-4C39-9D85-8C93F1B9E909}" destId="{E4D2E44B-F706-4E2F-966A-E21DB2B5B116}" srcOrd="1" destOrd="0" presId="urn:microsoft.com/office/officeart/2005/8/layout/cycle4"/>
    <dgm:cxn modelId="{7DAA98EC-6E3B-4DAD-A7E5-4E02C133E4E9}" srcId="{9159E67F-7270-4BF2-BA89-A578637778D5}" destId="{A99D3FBC-AA4A-4BD1-AA6D-1B04EAAEB5AC}" srcOrd="0" destOrd="0" parTransId="{9D83DAB8-1215-45D4-92C3-6B143EFD6999}" sibTransId="{2908FDAC-84AD-4231-87D6-39DD1ADE2EA9}"/>
    <dgm:cxn modelId="{9681ADF8-9D38-454F-9719-3FDB5F253B60}" type="presOf" srcId="{E829B56B-4C74-40AA-8A48-1CEDC70342AB}" destId="{E2A80AFF-32E5-463A-9B7D-40BB298A2AAD}" srcOrd="1" destOrd="1" presId="urn:microsoft.com/office/officeart/2005/8/layout/cycle4"/>
    <dgm:cxn modelId="{C6E5E9FA-3711-477C-8926-7EA8CF556BAE}" type="presOf" srcId="{41AB6B23-F701-4781-90A5-998878980DB8}" destId="{4F749A3F-49B7-4228-84FD-6AC498E28E77}" srcOrd="0" destOrd="0" presId="urn:microsoft.com/office/officeart/2005/8/layout/cycle4"/>
    <dgm:cxn modelId="{FAFAB826-F140-4BA3-98C1-F4C1F2486E6C}" type="presParOf" srcId="{79EC31DC-00BB-4FC8-BD20-434225F4D420}" destId="{0C572739-EFB3-4B8C-9036-689FE24B5BC8}" srcOrd="0" destOrd="0" presId="urn:microsoft.com/office/officeart/2005/8/layout/cycle4"/>
    <dgm:cxn modelId="{D93BEFE6-5E1E-40E8-B2F6-3C7F9C6056C5}" type="presParOf" srcId="{0C572739-EFB3-4B8C-9036-689FE24B5BC8}" destId="{FFE4EAD4-0523-4554-9805-B6613B0C622F}" srcOrd="0" destOrd="0" presId="urn:microsoft.com/office/officeart/2005/8/layout/cycle4"/>
    <dgm:cxn modelId="{E6B3CA20-9B77-4901-95BD-A637BF8D6F56}" type="presParOf" srcId="{FFE4EAD4-0523-4554-9805-B6613B0C622F}" destId="{23EF4380-5B7C-41ED-BD90-7A42FBEA2A83}" srcOrd="0" destOrd="0" presId="urn:microsoft.com/office/officeart/2005/8/layout/cycle4"/>
    <dgm:cxn modelId="{7460B880-9904-48AB-A0DA-0CD0152F7E4E}" type="presParOf" srcId="{FFE4EAD4-0523-4554-9805-B6613B0C622F}" destId="{E4D2E44B-F706-4E2F-966A-E21DB2B5B116}" srcOrd="1" destOrd="0" presId="urn:microsoft.com/office/officeart/2005/8/layout/cycle4"/>
    <dgm:cxn modelId="{B3E375C0-033D-47E2-B4DF-EB8BF43EF93F}" type="presParOf" srcId="{0C572739-EFB3-4B8C-9036-689FE24B5BC8}" destId="{EA41206C-0A6C-46E2-9F48-C67D7041E908}" srcOrd="1" destOrd="0" presId="urn:microsoft.com/office/officeart/2005/8/layout/cycle4"/>
    <dgm:cxn modelId="{93E22249-1EA5-4967-BEAF-F4DFDBBEDE7C}" type="presParOf" srcId="{EA41206C-0A6C-46E2-9F48-C67D7041E908}" destId="{7FFB7BA5-264F-41D8-934A-2244C6E4D983}" srcOrd="0" destOrd="0" presId="urn:microsoft.com/office/officeart/2005/8/layout/cycle4"/>
    <dgm:cxn modelId="{3E4F5B8E-9853-4C70-BDA1-5498F36E3581}" type="presParOf" srcId="{EA41206C-0A6C-46E2-9F48-C67D7041E908}" destId="{E2A80AFF-32E5-463A-9B7D-40BB298A2AAD}" srcOrd="1" destOrd="0" presId="urn:microsoft.com/office/officeart/2005/8/layout/cycle4"/>
    <dgm:cxn modelId="{D6118953-9C07-433A-9A1E-895AD9658D79}" type="presParOf" srcId="{0C572739-EFB3-4B8C-9036-689FE24B5BC8}" destId="{79290E6F-7374-4CA5-B79A-D95DCDDBCC2C}" srcOrd="2" destOrd="0" presId="urn:microsoft.com/office/officeart/2005/8/layout/cycle4"/>
    <dgm:cxn modelId="{D23A1BB9-5BC7-4ABA-8DAB-58EFE65F6A08}" type="presParOf" srcId="{79290E6F-7374-4CA5-B79A-D95DCDDBCC2C}" destId="{8CE87A18-A143-4E21-A242-2C54FFFC8BD5}" srcOrd="0" destOrd="0" presId="urn:microsoft.com/office/officeart/2005/8/layout/cycle4"/>
    <dgm:cxn modelId="{CD99D400-0244-47F7-B8E2-8D1F9C36C9CC}" type="presParOf" srcId="{79290E6F-7374-4CA5-B79A-D95DCDDBCC2C}" destId="{157ECBDF-8343-41FA-A2C7-F0BFD28AB709}" srcOrd="1" destOrd="0" presId="urn:microsoft.com/office/officeart/2005/8/layout/cycle4"/>
    <dgm:cxn modelId="{617415F8-3272-4942-B164-1453C4CABCAD}" type="presParOf" srcId="{0C572739-EFB3-4B8C-9036-689FE24B5BC8}" destId="{3B38941B-F9E2-455C-AE04-3B19DB498F87}" srcOrd="3" destOrd="0" presId="urn:microsoft.com/office/officeart/2005/8/layout/cycle4"/>
    <dgm:cxn modelId="{F252B16C-036C-4599-8B72-FCD845FA3748}" type="presParOf" srcId="{3B38941B-F9E2-455C-AE04-3B19DB498F87}" destId="{9B5FB743-D261-4D7E-9C30-9EAAE03CAA43}" srcOrd="0" destOrd="0" presId="urn:microsoft.com/office/officeart/2005/8/layout/cycle4"/>
    <dgm:cxn modelId="{5C824341-DB71-418F-BD78-9565E73B42FF}" type="presParOf" srcId="{3B38941B-F9E2-455C-AE04-3B19DB498F87}" destId="{F71A6C4E-1A12-4BD2-94C4-5B36C6D2F7E6}" srcOrd="1" destOrd="0" presId="urn:microsoft.com/office/officeart/2005/8/layout/cycle4"/>
    <dgm:cxn modelId="{968A5AA7-5572-4FBF-8711-B0BB9511C5E4}" type="presParOf" srcId="{0C572739-EFB3-4B8C-9036-689FE24B5BC8}" destId="{A448355A-39C1-423E-AC1E-A80788C442C7}" srcOrd="4" destOrd="0" presId="urn:microsoft.com/office/officeart/2005/8/layout/cycle4"/>
    <dgm:cxn modelId="{C2B64705-43F8-48CA-8F87-EC5D339BF199}" type="presParOf" srcId="{79EC31DC-00BB-4FC8-BD20-434225F4D420}" destId="{DA653CF1-A91E-4D8E-86EE-7417A63AB7B3}" srcOrd="1" destOrd="0" presId="urn:microsoft.com/office/officeart/2005/8/layout/cycle4"/>
    <dgm:cxn modelId="{D827B459-DEFC-49D3-8BC2-13A5C7FF95C3}" type="presParOf" srcId="{DA653CF1-A91E-4D8E-86EE-7417A63AB7B3}" destId="{E23C9B66-5AF4-4BC1-B1BA-3E681AB43FFB}" srcOrd="0" destOrd="0" presId="urn:microsoft.com/office/officeart/2005/8/layout/cycle4"/>
    <dgm:cxn modelId="{3E3AEF29-F30A-41BE-BD37-D779C298B24A}" type="presParOf" srcId="{DA653CF1-A91E-4D8E-86EE-7417A63AB7B3}" destId="{079DDFDE-88A5-4838-9FF3-8AC5B1F05975}" srcOrd="1" destOrd="0" presId="urn:microsoft.com/office/officeart/2005/8/layout/cycle4"/>
    <dgm:cxn modelId="{6A1993A6-7E37-4381-9F12-5D8CDA388FAF}" type="presParOf" srcId="{DA653CF1-A91E-4D8E-86EE-7417A63AB7B3}" destId="{0D27C7B7-FC87-42D3-BDD4-43A7A232D608}" srcOrd="2" destOrd="0" presId="urn:microsoft.com/office/officeart/2005/8/layout/cycle4"/>
    <dgm:cxn modelId="{C939BBCA-9FEA-43BA-925D-DD708143594E}" type="presParOf" srcId="{DA653CF1-A91E-4D8E-86EE-7417A63AB7B3}" destId="{4F749A3F-49B7-4228-84FD-6AC498E28E77}" srcOrd="3" destOrd="0" presId="urn:microsoft.com/office/officeart/2005/8/layout/cycle4"/>
    <dgm:cxn modelId="{179871BA-A309-4354-B995-A1DC7BC5C7E3}" type="presParOf" srcId="{DA653CF1-A91E-4D8E-86EE-7417A63AB7B3}" destId="{D8D6B28A-4B6E-4ABE-832E-73931A77376B}" srcOrd="4" destOrd="0" presId="urn:microsoft.com/office/officeart/2005/8/layout/cycle4"/>
    <dgm:cxn modelId="{7DC61814-CD21-45E9-8C03-1580D58F5BD6}" type="presParOf" srcId="{79EC31DC-00BB-4FC8-BD20-434225F4D420}" destId="{7AF9D0A6-FF72-4B9B-8639-A2187E590921}" srcOrd="2" destOrd="0" presId="urn:microsoft.com/office/officeart/2005/8/layout/cycle4"/>
    <dgm:cxn modelId="{343ED822-D221-4969-AAF5-4ECF800A1E7A}" type="presParOf" srcId="{79EC31DC-00BB-4FC8-BD20-434225F4D420}" destId="{808004D3-3F7F-42EE-9733-B9A2165360C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F1B1D-D9E2-4FD2-B6E1-597330FE91C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F494BF2-81A4-4E60-B64E-789D4B0CDE3A}">
      <dgm:prSet phldrT="[Text]"/>
      <dgm:spPr/>
      <dgm:t>
        <a:bodyPr/>
        <a:lstStyle/>
        <a:p>
          <a:r>
            <a:rPr lang="en-US" dirty="0">
              <a:latin typeface="Times" panose="02020603050405020304" pitchFamily="18" charset="0"/>
              <a:cs typeface="Times" panose="02020603050405020304" pitchFamily="18" charset="0"/>
            </a:rPr>
            <a:t>Inquir</a:t>
          </a:r>
          <a:r>
            <a:rPr lang="en-US" dirty="0"/>
            <a:t>y</a:t>
          </a:r>
          <a:endParaRPr lang="en-IE" dirty="0"/>
        </a:p>
      </dgm:t>
    </dgm:pt>
    <dgm:pt modelId="{3D54F6F9-12D0-4A3C-8B93-B0E39F95FEB5}" type="parTrans" cxnId="{B57559E2-42A5-4810-9A7C-7C65E45AFEA5}">
      <dgm:prSet/>
      <dgm:spPr/>
      <dgm:t>
        <a:bodyPr/>
        <a:lstStyle/>
        <a:p>
          <a:endParaRPr lang="en-IE"/>
        </a:p>
      </dgm:t>
    </dgm:pt>
    <dgm:pt modelId="{8E2BCFDA-BC48-41F9-BA76-1E4221EF75B2}" type="sibTrans" cxnId="{B57559E2-42A5-4810-9A7C-7C65E45AFEA5}">
      <dgm:prSet/>
      <dgm:spPr/>
      <dgm:t>
        <a:bodyPr/>
        <a:lstStyle/>
        <a:p>
          <a:endParaRPr lang="en-IE"/>
        </a:p>
      </dgm:t>
    </dgm:pt>
    <dgm:pt modelId="{7D4258A8-0244-46D0-A206-23946AFDA0BB}">
      <dgm:prSet phldrT="[Text]"/>
      <dgm:spPr/>
      <dgm:t>
        <a:bodyPr/>
        <a:lstStyle/>
        <a:p>
          <a:r>
            <a:rPr lang="en-US" dirty="0">
              <a:latin typeface="Times" panose="02020603050405020304" pitchFamily="18" charset="0"/>
              <a:cs typeface="Times" panose="02020603050405020304" pitchFamily="18" charset="0"/>
            </a:rPr>
            <a:t>Dialogu</a:t>
          </a:r>
          <a:r>
            <a:rPr lang="en-US" dirty="0"/>
            <a:t>e</a:t>
          </a:r>
          <a:endParaRPr lang="en-IE" dirty="0"/>
        </a:p>
      </dgm:t>
    </dgm:pt>
    <dgm:pt modelId="{1B529D34-8699-4FBF-B811-C28F43168BB8}" type="parTrans" cxnId="{B93AE488-D957-4A74-A60C-DDE76E27F4B9}">
      <dgm:prSet/>
      <dgm:spPr/>
      <dgm:t>
        <a:bodyPr/>
        <a:lstStyle/>
        <a:p>
          <a:endParaRPr lang="en-IE"/>
        </a:p>
      </dgm:t>
    </dgm:pt>
    <dgm:pt modelId="{E36E3025-9D3E-431D-8ACC-A000744888D3}" type="sibTrans" cxnId="{B93AE488-D957-4A74-A60C-DDE76E27F4B9}">
      <dgm:prSet/>
      <dgm:spPr/>
      <dgm:t>
        <a:bodyPr/>
        <a:lstStyle/>
        <a:p>
          <a:endParaRPr lang="en-IE"/>
        </a:p>
      </dgm:t>
    </dgm:pt>
    <dgm:pt modelId="{96E54FCA-F44E-44B7-8BA6-BEC7FBC78ABF}">
      <dgm:prSet phldrT="[Text]"/>
      <dgm:spPr/>
      <dgm:t>
        <a:bodyPr/>
        <a:lstStyle/>
        <a:p>
          <a:r>
            <a:rPr lang="en-US" dirty="0">
              <a:latin typeface="Times" panose="02020603050405020304" pitchFamily="18" charset="0"/>
              <a:cs typeface="Times" panose="02020603050405020304" pitchFamily="18" charset="0"/>
            </a:rPr>
            <a:t>Reflection</a:t>
          </a:r>
          <a:endParaRPr lang="en-IE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4EA48C6-9E0F-416B-808C-2E5105484712}" type="parTrans" cxnId="{57B4B155-8917-4FEC-9468-EEBA98DC0915}">
      <dgm:prSet/>
      <dgm:spPr/>
      <dgm:t>
        <a:bodyPr/>
        <a:lstStyle/>
        <a:p>
          <a:endParaRPr lang="en-IE"/>
        </a:p>
      </dgm:t>
    </dgm:pt>
    <dgm:pt modelId="{BE63C6AC-973B-40DD-9459-EBD4B68BD831}" type="sibTrans" cxnId="{57B4B155-8917-4FEC-9468-EEBA98DC0915}">
      <dgm:prSet/>
      <dgm:spPr/>
      <dgm:t>
        <a:bodyPr/>
        <a:lstStyle/>
        <a:p>
          <a:endParaRPr lang="en-IE"/>
        </a:p>
      </dgm:t>
    </dgm:pt>
    <dgm:pt modelId="{84E48D87-CA99-4CC8-B9F5-F08F904A685E}" type="pres">
      <dgm:prSet presAssocID="{121F1B1D-D9E2-4FD2-B6E1-597330FE91C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93C5205-8B7E-4761-BCD7-26664F2D27B2}" type="pres">
      <dgm:prSet presAssocID="{8F494BF2-81A4-4E60-B64E-789D4B0CDE3A}" presName="Accent1" presStyleCnt="0"/>
      <dgm:spPr/>
    </dgm:pt>
    <dgm:pt modelId="{DDD2B282-B9B1-4D83-90AF-281DFA41FB9C}" type="pres">
      <dgm:prSet presAssocID="{8F494BF2-81A4-4E60-B64E-789D4B0CDE3A}" presName="Accent" presStyleLbl="node1" presStyleIdx="0" presStyleCnt="3"/>
      <dgm:spPr/>
    </dgm:pt>
    <dgm:pt modelId="{8880254B-EE8D-4C3C-9C21-D97EA801D7C5}" type="pres">
      <dgm:prSet presAssocID="{8F494BF2-81A4-4E60-B64E-789D4B0CDE3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7CE0DB6-3323-4C40-A16F-937D0226FD8F}" type="pres">
      <dgm:prSet presAssocID="{7D4258A8-0244-46D0-A206-23946AFDA0BB}" presName="Accent2" presStyleCnt="0"/>
      <dgm:spPr/>
    </dgm:pt>
    <dgm:pt modelId="{9F7A0C77-2829-4F7C-8F7E-C116FB85872F}" type="pres">
      <dgm:prSet presAssocID="{7D4258A8-0244-46D0-A206-23946AFDA0BB}" presName="Accent" presStyleLbl="node1" presStyleIdx="1" presStyleCnt="3"/>
      <dgm:spPr/>
    </dgm:pt>
    <dgm:pt modelId="{A7C76215-5A06-4083-9574-BE3147C6C367}" type="pres">
      <dgm:prSet presAssocID="{7D4258A8-0244-46D0-A206-23946AFDA0B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43B6394-1FAD-43B4-8FAC-4592629D05F7}" type="pres">
      <dgm:prSet presAssocID="{96E54FCA-F44E-44B7-8BA6-BEC7FBC78ABF}" presName="Accent3" presStyleCnt="0"/>
      <dgm:spPr/>
    </dgm:pt>
    <dgm:pt modelId="{6634057A-75B8-4804-AD7F-7B0E648192FB}" type="pres">
      <dgm:prSet presAssocID="{96E54FCA-F44E-44B7-8BA6-BEC7FBC78ABF}" presName="Accent" presStyleLbl="node1" presStyleIdx="2" presStyleCnt="3"/>
      <dgm:spPr/>
    </dgm:pt>
    <dgm:pt modelId="{39FFA117-AB25-4979-AEB0-87A66EA3467C}" type="pres">
      <dgm:prSet presAssocID="{96E54FCA-F44E-44B7-8BA6-BEC7FBC78AB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D82E42A-3CD9-4329-869B-777510DA923F}" type="presOf" srcId="{7D4258A8-0244-46D0-A206-23946AFDA0BB}" destId="{A7C76215-5A06-4083-9574-BE3147C6C367}" srcOrd="0" destOrd="0" presId="urn:microsoft.com/office/officeart/2009/layout/CircleArrowProcess"/>
    <dgm:cxn modelId="{D4225436-1A13-4641-8C26-111425049860}" type="presOf" srcId="{8F494BF2-81A4-4E60-B64E-789D4B0CDE3A}" destId="{8880254B-EE8D-4C3C-9C21-D97EA801D7C5}" srcOrd="0" destOrd="0" presId="urn:microsoft.com/office/officeart/2009/layout/CircleArrowProcess"/>
    <dgm:cxn modelId="{57B4B155-8917-4FEC-9468-EEBA98DC0915}" srcId="{121F1B1D-D9E2-4FD2-B6E1-597330FE91CE}" destId="{96E54FCA-F44E-44B7-8BA6-BEC7FBC78ABF}" srcOrd="2" destOrd="0" parTransId="{34EA48C6-9E0F-416B-808C-2E5105484712}" sibTransId="{BE63C6AC-973B-40DD-9459-EBD4B68BD831}"/>
    <dgm:cxn modelId="{B93AE488-D957-4A74-A60C-DDE76E27F4B9}" srcId="{121F1B1D-D9E2-4FD2-B6E1-597330FE91CE}" destId="{7D4258A8-0244-46D0-A206-23946AFDA0BB}" srcOrd="1" destOrd="0" parTransId="{1B529D34-8699-4FBF-B811-C28F43168BB8}" sibTransId="{E36E3025-9D3E-431D-8ACC-A000744888D3}"/>
    <dgm:cxn modelId="{C5A098B5-0679-4C2C-9366-C80F937D7826}" type="presOf" srcId="{121F1B1D-D9E2-4FD2-B6E1-597330FE91CE}" destId="{84E48D87-CA99-4CC8-B9F5-F08F904A685E}" srcOrd="0" destOrd="0" presId="urn:microsoft.com/office/officeart/2009/layout/CircleArrowProcess"/>
    <dgm:cxn modelId="{501373D8-2F34-48A6-9888-E8742FCAF6CA}" type="presOf" srcId="{96E54FCA-F44E-44B7-8BA6-BEC7FBC78ABF}" destId="{39FFA117-AB25-4979-AEB0-87A66EA3467C}" srcOrd="0" destOrd="0" presId="urn:microsoft.com/office/officeart/2009/layout/CircleArrowProcess"/>
    <dgm:cxn modelId="{B57559E2-42A5-4810-9A7C-7C65E45AFEA5}" srcId="{121F1B1D-D9E2-4FD2-B6E1-597330FE91CE}" destId="{8F494BF2-81A4-4E60-B64E-789D4B0CDE3A}" srcOrd="0" destOrd="0" parTransId="{3D54F6F9-12D0-4A3C-8B93-B0E39F95FEB5}" sibTransId="{8E2BCFDA-BC48-41F9-BA76-1E4221EF75B2}"/>
    <dgm:cxn modelId="{64028315-B54C-4E93-8FFE-D883DF98AA50}" type="presParOf" srcId="{84E48D87-CA99-4CC8-B9F5-F08F904A685E}" destId="{493C5205-8B7E-4761-BCD7-26664F2D27B2}" srcOrd="0" destOrd="0" presId="urn:microsoft.com/office/officeart/2009/layout/CircleArrowProcess"/>
    <dgm:cxn modelId="{45B34233-4C47-4121-A028-9A7D32A5B481}" type="presParOf" srcId="{493C5205-8B7E-4761-BCD7-26664F2D27B2}" destId="{DDD2B282-B9B1-4D83-90AF-281DFA41FB9C}" srcOrd="0" destOrd="0" presId="urn:microsoft.com/office/officeart/2009/layout/CircleArrowProcess"/>
    <dgm:cxn modelId="{8882D452-2B19-4C00-9E6D-E44261D99BD9}" type="presParOf" srcId="{84E48D87-CA99-4CC8-B9F5-F08F904A685E}" destId="{8880254B-EE8D-4C3C-9C21-D97EA801D7C5}" srcOrd="1" destOrd="0" presId="urn:microsoft.com/office/officeart/2009/layout/CircleArrowProcess"/>
    <dgm:cxn modelId="{E8471406-F1E2-433C-8375-C7BAE07C4D15}" type="presParOf" srcId="{84E48D87-CA99-4CC8-B9F5-F08F904A685E}" destId="{07CE0DB6-3323-4C40-A16F-937D0226FD8F}" srcOrd="2" destOrd="0" presId="urn:microsoft.com/office/officeart/2009/layout/CircleArrowProcess"/>
    <dgm:cxn modelId="{2916EDB5-18E3-4D42-8BD2-B768A38EEC98}" type="presParOf" srcId="{07CE0DB6-3323-4C40-A16F-937D0226FD8F}" destId="{9F7A0C77-2829-4F7C-8F7E-C116FB85872F}" srcOrd="0" destOrd="0" presId="urn:microsoft.com/office/officeart/2009/layout/CircleArrowProcess"/>
    <dgm:cxn modelId="{99CB7DB0-64C7-4FC2-93F3-82C83FCF1638}" type="presParOf" srcId="{84E48D87-CA99-4CC8-B9F5-F08F904A685E}" destId="{A7C76215-5A06-4083-9574-BE3147C6C367}" srcOrd="3" destOrd="0" presId="urn:microsoft.com/office/officeart/2009/layout/CircleArrowProcess"/>
    <dgm:cxn modelId="{F4F37260-0DC3-4C6D-AA05-538983566B80}" type="presParOf" srcId="{84E48D87-CA99-4CC8-B9F5-F08F904A685E}" destId="{743B6394-1FAD-43B4-8FAC-4592629D05F7}" srcOrd="4" destOrd="0" presId="urn:microsoft.com/office/officeart/2009/layout/CircleArrowProcess"/>
    <dgm:cxn modelId="{DF57057A-FAFA-4B94-86EB-8E83F4D4F7D3}" type="presParOf" srcId="{743B6394-1FAD-43B4-8FAC-4592629D05F7}" destId="{6634057A-75B8-4804-AD7F-7B0E648192FB}" srcOrd="0" destOrd="0" presId="urn:microsoft.com/office/officeart/2009/layout/CircleArrowProcess"/>
    <dgm:cxn modelId="{595DD95C-2564-407B-8529-048FB8410A87}" type="presParOf" srcId="{84E48D87-CA99-4CC8-B9F5-F08F904A685E}" destId="{39FFA117-AB25-4979-AEB0-87A66EA3467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87A18-A143-4E21-A242-2C54FFFC8BD5}">
      <dsp:nvSpPr>
        <dsp:cNvPr id="0" name=""/>
        <dsp:cNvSpPr/>
      </dsp:nvSpPr>
      <dsp:spPr>
        <a:xfrm>
          <a:off x="6091004" y="3752195"/>
          <a:ext cx="4923483" cy="889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14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400" b="1" kern="1200" dirty="0">
              <a:solidFill>
                <a:srgbClr val="014260"/>
              </a:solidFill>
              <a:latin typeface="Times" pitchFamily="2" charset="0"/>
            </a:rPr>
            <a:t>Predictions tricky</a:t>
          </a:r>
        </a:p>
      </dsp:txBody>
      <dsp:txXfrm>
        <a:off x="7587580" y="3994000"/>
        <a:ext cx="3407376" cy="627759"/>
      </dsp:txXfrm>
    </dsp:sp>
    <dsp:sp modelId="{9B5FB743-D261-4D7E-9C30-9EAAE03CAA43}">
      <dsp:nvSpPr>
        <dsp:cNvPr id="0" name=""/>
        <dsp:cNvSpPr/>
      </dsp:nvSpPr>
      <dsp:spPr>
        <a:xfrm>
          <a:off x="0" y="3904593"/>
          <a:ext cx="5403899" cy="9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14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400" b="1" kern="1200" dirty="0">
              <a:solidFill>
                <a:srgbClr val="014260"/>
              </a:solidFill>
              <a:latin typeface="Times" pitchFamily="2" charset="0"/>
            </a:rPr>
            <a:t>Meanings obscured</a:t>
          </a:r>
          <a:endParaRPr lang="en-IE" sz="2000" b="1" kern="1200" dirty="0">
            <a:solidFill>
              <a:srgbClr val="014260"/>
            </a:solidFill>
            <a:latin typeface="Times" pitchFamily="2" charset="0"/>
          </a:endParaRPr>
        </a:p>
      </dsp:txBody>
      <dsp:txXfrm>
        <a:off x="20505" y="4158466"/>
        <a:ext cx="3741719" cy="659093"/>
      </dsp:txXfrm>
    </dsp:sp>
    <dsp:sp modelId="{7FFB7BA5-264F-41D8-934A-2244C6E4D983}">
      <dsp:nvSpPr>
        <dsp:cNvPr id="0" name=""/>
        <dsp:cNvSpPr/>
      </dsp:nvSpPr>
      <dsp:spPr>
        <a:xfrm>
          <a:off x="5916147" y="298301"/>
          <a:ext cx="4934754" cy="889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14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400" kern="1200" dirty="0">
            <a:solidFill>
              <a:srgbClr val="014260"/>
            </a:solidFill>
            <a:latin typeface="Times" pitchFamily="2" charset="0"/>
          </a:endParaRP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400" b="1" kern="1200" dirty="0">
              <a:solidFill>
                <a:srgbClr val="014260"/>
              </a:solidFill>
              <a:latin typeface="Times" pitchFamily="2" charset="0"/>
            </a:rPr>
            <a:t>Low </a:t>
          </a:r>
          <a:r>
            <a:rPr lang="en-IE" sz="2400" b="1" kern="1200" dirty="0" err="1">
              <a:solidFill>
                <a:srgbClr val="014260"/>
              </a:solidFill>
              <a:latin typeface="Times" pitchFamily="2" charset="0"/>
            </a:rPr>
            <a:t>Signal:Noise</a:t>
          </a:r>
          <a:r>
            <a:rPr lang="en-IE" sz="2400" b="1" kern="1200" dirty="0">
              <a:solidFill>
                <a:srgbClr val="014260"/>
              </a:solidFill>
              <a:latin typeface="Times" pitchFamily="2" charset="0"/>
            </a:rPr>
            <a:t> ratio</a:t>
          </a:r>
          <a:endParaRPr lang="en-IE" sz="2400" kern="1200" dirty="0">
            <a:solidFill>
              <a:srgbClr val="014260"/>
            </a:solidFill>
            <a:latin typeface="Times" pitchFamily="2" charset="0"/>
          </a:endParaRPr>
        </a:p>
      </dsp:txBody>
      <dsp:txXfrm>
        <a:off x="7416104" y="317832"/>
        <a:ext cx="3415266" cy="627759"/>
      </dsp:txXfrm>
    </dsp:sp>
    <dsp:sp modelId="{23EF4380-5B7C-41ED-BD90-7A42FBEA2A83}">
      <dsp:nvSpPr>
        <dsp:cNvPr id="0" name=""/>
        <dsp:cNvSpPr/>
      </dsp:nvSpPr>
      <dsp:spPr>
        <a:xfrm>
          <a:off x="0" y="253697"/>
          <a:ext cx="5327822" cy="889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14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800" kern="1200" dirty="0">
            <a:solidFill>
              <a:srgbClr val="014260"/>
            </a:solidFill>
            <a:latin typeface="Times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400" b="1" kern="1200" dirty="0">
              <a:solidFill>
                <a:srgbClr val="014260"/>
              </a:solidFill>
              <a:latin typeface="Times" pitchFamily="2" charset="0"/>
            </a:rPr>
            <a:t>Dynamic interdependence </a:t>
          </a:r>
          <a:endParaRPr lang="en-IE" sz="2800" kern="1200" dirty="0">
            <a:solidFill>
              <a:srgbClr val="014260"/>
            </a:solidFill>
            <a:latin typeface="Times" pitchFamily="2" charset="0"/>
          </a:endParaRPr>
        </a:p>
      </dsp:txBody>
      <dsp:txXfrm>
        <a:off x="19531" y="273228"/>
        <a:ext cx="3690413" cy="627759"/>
      </dsp:txXfrm>
    </dsp:sp>
    <dsp:sp modelId="{E23C9B66-5AF4-4BC1-B1BA-3E681AB43FFB}">
      <dsp:nvSpPr>
        <dsp:cNvPr id="0" name=""/>
        <dsp:cNvSpPr/>
      </dsp:nvSpPr>
      <dsp:spPr>
        <a:xfrm>
          <a:off x="3217935" y="257041"/>
          <a:ext cx="2271624" cy="2271624"/>
        </a:xfrm>
        <a:prstGeom prst="pieWedg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b="1" kern="1200" dirty="0">
            <a:latin typeface="Times" pitchFamily="2" charset="0"/>
          </a:endParaRPr>
        </a:p>
      </dsp:txBody>
      <dsp:txXfrm>
        <a:off x="3883278" y="922384"/>
        <a:ext cx="1606281" cy="1606281"/>
      </dsp:txXfrm>
    </dsp:sp>
    <dsp:sp modelId="{079DDFDE-88A5-4838-9FF3-8AC5B1F05975}">
      <dsp:nvSpPr>
        <dsp:cNvPr id="0" name=""/>
        <dsp:cNvSpPr/>
      </dsp:nvSpPr>
      <dsp:spPr>
        <a:xfrm rot="5400000">
          <a:off x="5524928" y="257041"/>
          <a:ext cx="2271624" cy="2271624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b="1" kern="1200" dirty="0">
            <a:solidFill>
              <a:schemeClr val="accent4"/>
            </a:solidFill>
            <a:highlight>
              <a:srgbClr val="FFFF00"/>
            </a:highlight>
            <a:latin typeface="Times" pitchFamily="2" charset="0"/>
          </a:endParaRPr>
        </a:p>
      </dsp:txBody>
      <dsp:txXfrm rot="-5400000">
        <a:off x="5524928" y="922384"/>
        <a:ext cx="1606281" cy="1606281"/>
      </dsp:txXfrm>
    </dsp:sp>
    <dsp:sp modelId="{0D27C7B7-FC87-42D3-BDD4-43A7A232D608}">
      <dsp:nvSpPr>
        <dsp:cNvPr id="0" name=""/>
        <dsp:cNvSpPr/>
      </dsp:nvSpPr>
      <dsp:spPr>
        <a:xfrm rot="10800000">
          <a:off x="5524928" y="2564034"/>
          <a:ext cx="2271624" cy="2271624"/>
        </a:xfrm>
        <a:prstGeom prst="pieWedg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b="1" kern="1200" dirty="0">
            <a:latin typeface="Times" pitchFamily="2" charset="0"/>
          </a:endParaRPr>
        </a:p>
      </dsp:txBody>
      <dsp:txXfrm rot="10800000">
        <a:off x="5524928" y="2564034"/>
        <a:ext cx="1606281" cy="1606281"/>
      </dsp:txXfrm>
    </dsp:sp>
    <dsp:sp modelId="{4F749A3F-49B7-4228-84FD-6AC498E28E77}">
      <dsp:nvSpPr>
        <dsp:cNvPr id="0" name=""/>
        <dsp:cNvSpPr/>
      </dsp:nvSpPr>
      <dsp:spPr>
        <a:xfrm rot="16200000">
          <a:off x="3217935" y="2564034"/>
          <a:ext cx="2271624" cy="2271624"/>
        </a:xfrm>
        <a:prstGeom prst="pieWedg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b="1" kern="1200" dirty="0">
            <a:latin typeface="Times" pitchFamily="2" charset="0"/>
          </a:endParaRPr>
        </a:p>
      </dsp:txBody>
      <dsp:txXfrm rot="5400000">
        <a:off x="3883278" y="2564034"/>
        <a:ext cx="1606281" cy="1606281"/>
      </dsp:txXfrm>
    </dsp:sp>
    <dsp:sp modelId="{7AF9D0A6-FF72-4B9B-8639-A2187E590921}">
      <dsp:nvSpPr>
        <dsp:cNvPr id="0" name=""/>
        <dsp:cNvSpPr/>
      </dsp:nvSpPr>
      <dsp:spPr>
        <a:xfrm>
          <a:off x="5353468" y="2285314"/>
          <a:ext cx="307550" cy="267435"/>
        </a:xfrm>
        <a:prstGeom prst="circularArrow">
          <a:avLst/>
        </a:prstGeom>
        <a:solidFill>
          <a:srgbClr val="ADD2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04D3-3F7F-42EE-9733-B9A2165360C7}">
      <dsp:nvSpPr>
        <dsp:cNvPr id="0" name=""/>
        <dsp:cNvSpPr/>
      </dsp:nvSpPr>
      <dsp:spPr>
        <a:xfrm rot="10800000">
          <a:off x="5353468" y="2539949"/>
          <a:ext cx="307550" cy="267435"/>
        </a:xfrm>
        <a:prstGeom prst="circularArrow">
          <a:avLst/>
        </a:prstGeom>
        <a:solidFill>
          <a:srgbClr val="ADD2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B282-B9B1-4D83-90AF-281DFA41FB9C}">
      <dsp:nvSpPr>
        <dsp:cNvPr id="0" name=""/>
        <dsp:cNvSpPr/>
      </dsp:nvSpPr>
      <dsp:spPr>
        <a:xfrm>
          <a:off x="1377093" y="0"/>
          <a:ext cx="997617" cy="9977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0254B-EE8D-4C3C-9C21-D97EA801D7C5}">
      <dsp:nvSpPr>
        <dsp:cNvPr id="0" name=""/>
        <dsp:cNvSpPr/>
      </dsp:nvSpPr>
      <dsp:spPr>
        <a:xfrm>
          <a:off x="1597599" y="360224"/>
          <a:ext cx="554356" cy="27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imes" panose="02020603050405020304" pitchFamily="18" charset="0"/>
              <a:cs typeface="Times" panose="02020603050405020304" pitchFamily="18" charset="0"/>
            </a:rPr>
            <a:t>Inquir</a:t>
          </a:r>
          <a:r>
            <a:rPr lang="en-US" sz="1000" kern="1200" dirty="0"/>
            <a:t>y</a:t>
          </a:r>
          <a:endParaRPr lang="en-IE" sz="1000" kern="1200" dirty="0"/>
        </a:p>
      </dsp:txBody>
      <dsp:txXfrm>
        <a:off x="1597599" y="360224"/>
        <a:ext cx="554356" cy="277111"/>
      </dsp:txXfrm>
    </dsp:sp>
    <dsp:sp modelId="{9F7A0C77-2829-4F7C-8F7E-C116FB85872F}">
      <dsp:nvSpPr>
        <dsp:cNvPr id="0" name=""/>
        <dsp:cNvSpPr/>
      </dsp:nvSpPr>
      <dsp:spPr>
        <a:xfrm>
          <a:off x="1100009" y="573292"/>
          <a:ext cx="997617" cy="9977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76215-5A06-4083-9574-BE3147C6C367}">
      <dsp:nvSpPr>
        <dsp:cNvPr id="0" name=""/>
        <dsp:cNvSpPr/>
      </dsp:nvSpPr>
      <dsp:spPr>
        <a:xfrm>
          <a:off x="1321639" y="936833"/>
          <a:ext cx="554356" cy="27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imes" panose="02020603050405020304" pitchFamily="18" charset="0"/>
              <a:cs typeface="Times" panose="02020603050405020304" pitchFamily="18" charset="0"/>
            </a:rPr>
            <a:t>Dialogu</a:t>
          </a:r>
          <a:r>
            <a:rPr lang="en-US" sz="1000" kern="1200" dirty="0"/>
            <a:t>e</a:t>
          </a:r>
          <a:endParaRPr lang="en-IE" sz="1000" kern="1200" dirty="0"/>
        </a:p>
      </dsp:txBody>
      <dsp:txXfrm>
        <a:off x="1321639" y="936833"/>
        <a:ext cx="554356" cy="277111"/>
      </dsp:txXfrm>
    </dsp:sp>
    <dsp:sp modelId="{6634057A-75B8-4804-AD7F-7B0E648192FB}">
      <dsp:nvSpPr>
        <dsp:cNvPr id="0" name=""/>
        <dsp:cNvSpPr/>
      </dsp:nvSpPr>
      <dsp:spPr>
        <a:xfrm>
          <a:off x="1448097" y="1215188"/>
          <a:ext cx="857107" cy="8574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FA117-AB25-4979-AEB0-87A66EA3467C}">
      <dsp:nvSpPr>
        <dsp:cNvPr id="0" name=""/>
        <dsp:cNvSpPr/>
      </dsp:nvSpPr>
      <dsp:spPr>
        <a:xfrm>
          <a:off x="1598911" y="1514270"/>
          <a:ext cx="554356" cy="27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imes" panose="02020603050405020304" pitchFamily="18" charset="0"/>
              <a:cs typeface="Times" panose="02020603050405020304" pitchFamily="18" charset="0"/>
            </a:rPr>
            <a:t>Reflection</a:t>
          </a:r>
          <a:endParaRPr lang="en-IE" sz="10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598911" y="1514270"/>
        <a:ext cx="554356" cy="277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3F5290-8B78-654C-BF4A-B694C849EF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379DD-4FD7-AC40-971D-1FA9FC1654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2E2BE-CED4-EC42-A3AA-61F2065ED66F}" type="datetimeFigureOut">
              <a:rPr lang="en-IE" smtClean="0"/>
              <a:t>24/02/2021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3B683-9348-AE4F-BABC-896069B3DC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7C54F-D267-FC40-B030-C3AAFCE94E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6A15A-151F-0740-BBD7-3F1C79D447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01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DF62-994C-4062-8BDA-0B3C0C49D10C}" type="datetimeFigureOut">
              <a:rPr lang="en-IE" smtClean="0"/>
              <a:t>24/02/2021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0FC98-C69C-4319-9C71-A92A7DC057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60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72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4934"/>
            <a:ext cx="5486400" cy="360045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0FC98-C69C-4319-9C71-A92A7DC0578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377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8400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3EF6-85CE-4FC5-8F57-AA0FC734DDCE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1621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186" y="4639003"/>
            <a:ext cx="5884532" cy="3795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3EF6-85CE-4FC5-8F57-AA0FC734DDCE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321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8400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530090"/>
            <a:ext cx="5486400" cy="360045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3EF6-85CE-4FC5-8F57-AA0FC734DDCE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2781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" y="4191000"/>
            <a:ext cx="5486400" cy="360045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C091C-4430-4560-8671-27DA1E52DCBA}" type="slidenum">
              <a:rPr lang="en-IE" smtClean="0"/>
              <a:t>14</a:t>
            </a:fld>
            <a:endParaRPr lang="en-I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771956-2C75-4E20-8BD3-CE85394F1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219486"/>
              </p:ext>
            </p:extLst>
          </p:nvPr>
        </p:nvGraphicFramePr>
        <p:xfrm>
          <a:off x="1498600" y="1905000"/>
          <a:ext cx="3474720" cy="207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299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7CF3E-83E9-4837-B83C-0640307D253C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5615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0FC98-C69C-4319-9C71-A92A7DC05780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1284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99853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C091C-4430-4560-8671-27DA1E52DCBA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331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0FC98-C69C-4319-9C71-A92A7DC05780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690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0FC98-C69C-4319-9C71-A92A7DC0578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714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0FC98-C69C-4319-9C71-A92A7DC05780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031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0FC98-C69C-4319-9C71-A92A7DC0578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964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60F5C-DE7E-EC49-9725-0A48A47186A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62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9854"/>
            <a:ext cx="5884532" cy="3795548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3EF6-85CE-4FC5-8F57-AA0FC734DDCE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85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267844"/>
            <a:ext cx="5681980" cy="3696712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93081" y="9562098"/>
            <a:ext cx="3077739" cy="471053"/>
          </a:xfrm>
        </p:spPr>
        <p:txBody>
          <a:bodyPr/>
          <a:lstStyle/>
          <a:p>
            <a:fld id="{30BC091C-4430-4560-8671-27DA1E52DCBA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053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3468" y="4522526"/>
            <a:ext cx="5884532" cy="3795548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3EF6-85CE-4FC5-8F57-AA0FC734DDCE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848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231900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3EF6-85CE-4FC5-8F57-AA0FC734DDCE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278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CED59F-C573-6541-B4DB-EB8BF0678661}"/>
              </a:ext>
            </a:extLst>
          </p:cNvPr>
          <p:cNvSpPr/>
          <p:nvPr userDrawn="1"/>
        </p:nvSpPr>
        <p:spPr>
          <a:xfrm>
            <a:off x="-10510" y="0"/>
            <a:ext cx="12192000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C8848-1F08-4949-B89D-BBA3DB36F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731" y="5942143"/>
            <a:ext cx="2790199" cy="56333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2EB779-B721-2643-BE62-A783B116F1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9355856" y="-413301"/>
            <a:ext cx="2836144" cy="2870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4C865-E87F-8C44-B788-AEC5AB6FA4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152" y="3987803"/>
            <a:ext cx="2836144" cy="287019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458904-628E-3848-9B31-1ADBED849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1725" y="1459090"/>
            <a:ext cx="9988550" cy="4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705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B9905F-E09E-FA45-9256-C3329B23536D}"/>
              </a:ext>
            </a:extLst>
          </p:cNvPr>
          <p:cNvSpPr/>
          <p:nvPr userDrawn="1"/>
        </p:nvSpPr>
        <p:spPr>
          <a:xfrm>
            <a:off x="-10510" y="0"/>
            <a:ext cx="338276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F00E-02CB-544D-B9E2-B20DF6931398}"/>
              </a:ext>
            </a:extLst>
          </p:cNvPr>
          <p:cNvSpPr/>
          <p:nvPr userDrawn="1"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rgbClr val="014260"/>
          </a:solidFill>
          <a:ln>
            <a:solidFill>
              <a:srgbClr val="01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BEF11-078B-A642-9E9D-F91585BA1FDC}"/>
              </a:ext>
            </a:extLst>
          </p:cNvPr>
          <p:cNvSpPr/>
          <p:nvPr userDrawn="1"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B0D72-7785-DD4F-AC9F-637996962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1716BDC-067F-1B4B-A03F-10D973744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4738688" cy="51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939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B9905F-E09E-FA45-9256-C3329B23536D}"/>
              </a:ext>
            </a:extLst>
          </p:cNvPr>
          <p:cNvSpPr/>
          <p:nvPr userDrawn="1"/>
        </p:nvSpPr>
        <p:spPr>
          <a:xfrm>
            <a:off x="-10510" y="0"/>
            <a:ext cx="338276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F00E-02CB-544D-B9E2-B20DF6931398}"/>
              </a:ext>
            </a:extLst>
          </p:cNvPr>
          <p:cNvSpPr/>
          <p:nvPr userDrawn="1"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rgbClr val="014260"/>
          </a:solidFill>
          <a:ln>
            <a:solidFill>
              <a:srgbClr val="01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BEF11-078B-A642-9E9D-F91585BA1FDC}"/>
              </a:ext>
            </a:extLst>
          </p:cNvPr>
          <p:cNvSpPr/>
          <p:nvPr userDrawn="1"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B0D72-7785-DD4F-AC9F-637996962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1716BDC-067F-1B4B-A03F-10D973744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4738688" cy="51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IE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65794BC-10F6-E747-B8DE-8F2D0D3773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512" y="1589889"/>
            <a:ext cx="11021382" cy="4335986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714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8CAE-6793-4218-8036-939402D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949A-111F-440E-AE56-32E958A44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1D9D0-A56C-4E40-910F-1790B49E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2815-E337-4B49-94EC-4D4CEFCE89DE}" type="datetimeFigureOut">
              <a:rPr lang="en-IE" smtClean="0"/>
              <a:t>24/02/2021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6403-6F9E-44EF-995F-CAEA843A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E01E0-9BC6-4D71-B70D-9DEA2694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1FD8-A143-40BC-906C-2209943961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227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3FA497-93CC-184F-BF72-1E88E401C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rot="10800000">
            <a:off x="2672862" y="-1387716"/>
            <a:ext cx="9519138" cy="963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6BFE7-A3E5-1D4B-93C3-532D87AB2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2A53B9A-1AAE-9747-AB9C-8F9B2CA7A5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1725" y="1459090"/>
            <a:ext cx="9988550" cy="4069975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solidFill>
                  <a:srgbClr val="014260"/>
                </a:solidFill>
              </a:defRPr>
            </a:lvl1pPr>
          </a:lstStyle>
          <a:p>
            <a:pPr lvl="0"/>
            <a:r>
              <a:rPr lang="en-US" dirty="0"/>
              <a:t>“Short Quote Goes Here”</a:t>
            </a:r>
          </a:p>
          <a:p>
            <a:pPr marL="68580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Who Said it</a:t>
            </a:r>
          </a:p>
        </p:txBody>
      </p:sp>
    </p:spTree>
    <p:extLst>
      <p:ext uri="{BB962C8B-B14F-4D97-AF65-F5344CB8AC3E}">
        <p14:creationId xmlns:p14="http://schemas.microsoft.com/office/powerpoint/2010/main" val="16280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3FA497-93CC-184F-BF72-1E88E401C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rot="10800000">
            <a:off x="2672862" y="-1387716"/>
            <a:ext cx="9519138" cy="963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6BFE7-A3E5-1D4B-93C3-532D87AB2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2A53B9A-1AAE-9747-AB9C-8F9B2CA7A5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1725" y="1459090"/>
            <a:ext cx="9988550" cy="4069975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rgbClr val="014260"/>
                </a:solidFill>
              </a:defRPr>
            </a:lvl1pPr>
          </a:lstStyle>
          <a:p>
            <a:pPr lvl="0"/>
            <a:r>
              <a:rPr lang="en-US" dirty="0"/>
              <a:t>“Long Quote Goes Here”</a:t>
            </a:r>
          </a:p>
          <a:p>
            <a:pPr marL="68580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Who Said it</a:t>
            </a:r>
          </a:p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125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8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6F8DF2-3F09-0A49-B2F8-DA447855759E}"/>
              </a:ext>
            </a:extLst>
          </p:cNvPr>
          <p:cNvSpPr/>
          <p:nvPr userDrawn="1"/>
        </p:nvSpPr>
        <p:spPr>
          <a:xfrm>
            <a:off x="-10510" y="0"/>
            <a:ext cx="6106510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239FF-8C3D-594E-87AE-304BDBAA0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31152" y="5007626"/>
            <a:ext cx="1828421" cy="1850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364570-0679-874F-80DC-80A312242D52}"/>
              </a:ext>
            </a:extLst>
          </p:cNvPr>
          <p:cNvSpPr/>
          <p:nvPr userDrawn="1"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CBA1FE-6BD2-1D4A-A723-B080BBC42260}"/>
              </a:ext>
            </a:extLst>
          </p:cNvPr>
          <p:cNvSpPr/>
          <p:nvPr userDrawn="1"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D5405-853D-124F-BABD-06D8431376F2}"/>
              </a:ext>
            </a:extLst>
          </p:cNvPr>
          <p:cNvSpPr txBox="1"/>
          <p:nvPr userDrawn="1"/>
        </p:nvSpPr>
        <p:spPr>
          <a:xfrm>
            <a:off x="-1026367" y="447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697821B-AEBA-B347-80C5-843D156086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87" y="1522733"/>
            <a:ext cx="4738688" cy="471805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7352CF9-D315-0A45-AE2C-A81D621B9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4738688" cy="514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E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78A52E0-7440-8C49-959D-F2B232105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7412" y="1421938"/>
            <a:ext cx="4950538" cy="2201801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BDADD36-987F-3A46-BDB2-1FAB277B13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7412" y="4038982"/>
            <a:ext cx="4950538" cy="2201801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756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6F8DF2-3F09-0A49-B2F8-DA447855759E}"/>
              </a:ext>
            </a:extLst>
          </p:cNvPr>
          <p:cNvSpPr/>
          <p:nvPr userDrawn="1"/>
        </p:nvSpPr>
        <p:spPr>
          <a:xfrm>
            <a:off x="-10510" y="0"/>
            <a:ext cx="6106510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239FF-8C3D-594E-87AE-304BDBAA0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31152" y="5007626"/>
            <a:ext cx="1828421" cy="1850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364570-0679-874F-80DC-80A312242D52}"/>
              </a:ext>
            </a:extLst>
          </p:cNvPr>
          <p:cNvSpPr/>
          <p:nvPr userDrawn="1"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CBA1FE-6BD2-1D4A-A723-B080BBC42260}"/>
              </a:ext>
            </a:extLst>
          </p:cNvPr>
          <p:cNvSpPr/>
          <p:nvPr userDrawn="1"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D5405-853D-124F-BABD-06D8431376F2}"/>
              </a:ext>
            </a:extLst>
          </p:cNvPr>
          <p:cNvSpPr txBox="1"/>
          <p:nvPr userDrawn="1"/>
        </p:nvSpPr>
        <p:spPr>
          <a:xfrm>
            <a:off x="-1026367" y="447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697821B-AEBA-B347-80C5-843D156086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87" y="1522733"/>
            <a:ext cx="4738688" cy="471805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7352CF9-D315-0A45-AE2C-A81D621B9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4738688" cy="514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767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6F50E-7B13-9741-91CA-6AC72F1B8D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E3729A-E135-E546-96F0-4C67260847E7}"/>
              </a:ext>
            </a:extLst>
          </p:cNvPr>
          <p:cNvSpPr/>
          <p:nvPr userDrawn="1"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rgbClr val="014260"/>
          </a:solidFill>
          <a:ln>
            <a:solidFill>
              <a:srgbClr val="01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29E99-EBE1-CF43-9E99-4A5CB7CE01EC}"/>
              </a:ext>
            </a:extLst>
          </p:cNvPr>
          <p:cNvSpPr/>
          <p:nvPr userDrawn="1"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07433-EBB3-3548-97B0-38040EFA7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094AAD-6696-7549-B56D-A34966530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87" y="1522733"/>
            <a:ext cx="4738688" cy="4718050"/>
          </a:xfrm>
        </p:spPr>
        <p:txBody>
          <a:bodyPr>
            <a:normAutofit/>
          </a:bodyPr>
          <a:lstStyle>
            <a:lvl1pPr marL="0" indent="0" algn="l">
              <a:buNone/>
              <a:defRPr sz="2000" b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AD03AFE-6FB8-9740-A3F9-FCE9A8BBA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4738688" cy="51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50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E3AA3-60A6-104C-9A24-355B6D6039C9}"/>
              </a:ext>
            </a:extLst>
          </p:cNvPr>
          <p:cNvSpPr/>
          <p:nvPr userDrawn="1"/>
        </p:nvSpPr>
        <p:spPr>
          <a:xfrm>
            <a:off x="6096000" y="0"/>
            <a:ext cx="6085490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6F3D5-F6E9-904C-B925-D6C1CB09B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339846" y="0"/>
            <a:ext cx="1841644" cy="18637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E3729A-E135-E546-96F0-4C67260847E7}"/>
              </a:ext>
            </a:extLst>
          </p:cNvPr>
          <p:cNvSpPr/>
          <p:nvPr userDrawn="1"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rgbClr val="014260"/>
          </a:solidFill>
          <a:ln>
            <a:solidFill>
              <a:srgbClr val="01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29E99-EBE1-CF43-9E99-4A5CB7CE01EC}"/>
              </a:ext>
            </a:extLst>
          </p:cNvPr>
          <p:cNvSpPr/>
          <p:nvPr userDrawn="1"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07433-EBB3-3548-97B0-38040EFA77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094AAD-6696-7549-B56D-A34966530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87" y="1522733"/>
            <a:ext cx="4738688" cy="4718050"/>
          </a:xfrm>
        </p:spPr>
        <p:txBody>
          <a:bodyPr>
            <a:normAutofit/>
          </a:bodyPr>
          <a:lstStyle>
            <a:lvl1pPr marL="0" indent="0" algn="l">
              <a:buNone/>
              <a:defRPr sz="2000" b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AD03AFE-6FB8-9740-A3F9-FCE9A8BBA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4738688" cy="51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86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B9905F-E09E-FA45-9256-C3329B23536D}"/>
              </a:ext>
            </a:extLst>
          </p:cNvPr>
          <p:cNvSpPr/>
          <p:nvPr userDrawn="1"/>
        </p:nvSpPr>
        <p:spPr>
          <a:xfrm>
            <a:off x="-10510" y="0"/>
            <a:ext cx="338276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F00E-02CB-544D-B9E2-B20DF6931398}"/>
              </a:ext>
            </a:extLst>
          </p:cNvPr>
          <p:cNvSpPr/>
          <p:nvPr userDrawn="1"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rgbClr val="014260"/>
          </a:solidFill>
          <a:ln>
            <a:solidFill>
              <a:srgbClr val="01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BEF11-078B-A642-9E9D-F91585BA1FDC}"/>
              </a:ext>
            </a:extLst>
          </p:cNvPr>
          <p:cNvSpPr/>
          <p:nvPr userDrawn="1"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B0D72-7785-DD4F-AC9F-637996962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7529CB9-F034-E54E-A226-80D860193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87" y="1522733"/>
            <a:ext cx="11275357" cy="4718050"/>
          </a:xfrm>
        </p:spPr>
        <p:txBody>
          <a:bodyPr>
            <a:normAutofit/>
          </a:bodyPr>
          <a:lstStyle>
            <a:lvl1pPr marL="0" indent="0" algn="l">
              <a:buNone/>
              <a:defRPr sz="2000" b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1716BDC-067F-1B4B-A03F-10D973744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4738688" cy="51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23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E59D0-9B60-4C43-A683-1F83B3EF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0700-13F1-6E4B-BD16-8DDC6F48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5F836-140D-314B-B565-3DCE969F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56AF-31C3-3E43-B2C9-0EED9D601C2C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C268A-E6D0-1048-98E0-F20BC1433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B6B4-C235-4C41-8B50-260F87C0B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9963-255A-D843-BE9F-393CF03E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55" r:id="rId4"/>
    <p:sldLayoutId id="2147483660" r:id="rId5"/>
    <p:sldLayoutId id="2147483661" r:id="rId6"/>
    <p:sldLayoutId id="2147483658" r:id="rId7"/>
    <p:sldLayoutId id="2147483657" r:id="rId8"/>
    <p:sldLayoutId id="2147483659" r:id="rId9"/>
    <p:sldLayoutId id="2147483662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4260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14260"/>
          </a:solidFill>
          <a:latin typeface="Time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14260"/>
          </a:solidFill>
          <a:latin typeface="Time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4260"/>
          </a:solidFill>
          <a:latin typeface="Time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4260"/>
          </a:solidFill>
          <a:latin typeface="Time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14260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2649" y="1148759"/>
            <a:ext cx="4373835" cy="353643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862575" marR="856240" indent="-576" algn="ctr">
              <a:spcBef>
                <a:spcPts val="86"/>
              </a:spcBef>
            </a:pPr>
            <a:r>
              <a:rPr sz="2040" b="1" spc="45" dirty="0">
                <a:solidFill>
                  <a:srgbClr val="333F48"/>
                </a:solidFill>
                <a:latin typeface="Calibri"/>
                <a:cs typeface="Calibri"/>
              </a:rPr>
              <a:t>ICBE </a:t>
            </a:r>
            <a:r>
              <a:rPr sz="2040" b="1" spc="50" dirty="0">
                <a:solidFill>
                  <a:srgbClr val="333F48"/>
                </a:solidFill>
                <a:latin typeface="Calibri"/>
                <a:cs typeface="Calibri"/>
              </a:rPr>
              <a:t>Lunchtime </a:t>
            </a:r>
            <a:r>
              <a:rPr sz="2040" b="1" spc="9" dirty="0">
                <a:solidFill>
                  <a:srgbClr val="333F48"/>
                </a:solidFill>
                <a:latin typeface="Calibri"/>
                <a:cs typeface="Calibri"/>
              </a:rPr>
              <a:t>Webinar</a:t>
            </a:r>
            <a:br>
              <a:rPr lang="en-GB" sz="2040" b="1" spc="9" dirty="0">
                <a:solidFill>
                  <a:srgbClr val="333F48"/>
                </a:solidFill>
                <a:latin typeface="Calibri"/>
                <a:cs typeface="Calibri"/>
              </a:rPr>
            </a:br>
            <a:endParaRPr lang="en-IE" sz="2040" b="1" spc="9" dirty="0">
              <a:solidFill>
                <a:srgbClr val="333F48"/>
              </a:solidFill>
              <a:latin typeface="Calibri"/>
              <a:cs typeface="Calibri"/>
            </a:endParaRPr>
          </a:p>
          <a:p>
            <a:pPr marL="862575" marR="856240" indent="-576" algn="ctr">
              <a:spcBef>
                <a:spcPts val="86"/>
              </a:spcBef>
            </a:pPr>
            <a:r>
              <a:rPr lang="en-IE" sz="2176" b="1" dirty="0">
                <a:latin typeface="Calibri" panose="020F0502020204030204" pitchFamily="34" charset="0"/>
                <a:ea typeface="Calibri" panose="020F0502020204030204" pitchFamily="34" charset="0"/>
              </a:rPr>
              <a:t>‘Solving Complex Problems : Tools and Tips on improving Critical Thinking Skills’</a:t>
            </a:r>
          </a:p>
          <a:p>
            <a:pPr marL="862575" marR="856240" indent="-576" algn="ctr">
              <a:spcBef>
                <a:spcPts val="86"/>
              </a:spcBef>
            </a:pPr>
            <a:br>
              <a:rPr lang="en-GB" sz="2040" spc="-82" dirty="0">
                <a:solidFill>
                  <a:srgbClr val="D91683"/>
                </a:solidFill>
                <a:latin typeface="Calibri"/>
                <a:cs typeface="Calibri"/>
              </a:rPr>
            </a:br>
            <a:r>
              <a:rPr lang="en-GB" sz="1632" spc="-82" dirty="0">
                <a:latin typeface="Calibri"/>
                <a:cs typeface="Calibri"/>
              </a:rPr>
              <a:t>24th Feb 2021</a:t>
            </a:r>
            <a:endParaRPr lang="en-GB" sz="2040" spc="-82" dirty="0">
              <a:latin typeface="Calibri"/>
              <a:cs typeface="Calibri"/>
            </a:endParaRPr>
          </a:p>
          <a:p>
            <a:pPr marL="862575" marR="856240" indent="-576" algn="ctr">
              <a:spcBef>
                <a:spcPts val="86"/>
              </a:spcBef>
            </a:pPr>
            <a:r>
              <a:rPr sz="2040" spc="-82" dirty="0">
                <a:solidFill>
                  <a:srgbClr val="D91683"/>
                </a:solidFill>
                <a:latin typeface="Calibri"/>
                <a:cs typeface="Calibri"/>
              </a:rPr>
              <a:t>We </a:t>
            </a:r>
            <a:r>
              <a:rPr sz="2040" spc="18" dirty="0">
                <a:solidFill>
                  <a:srgbClr val="D91683"/>
                </a:solidFill>
                <a:latin typeface="Calibri"/>
                <a:cs typeface="Calibri"/>
              </a:rPr>
              <a:t>will </a:t>
            </a:r>
            <a:r>
              <a:rPr lang="en-GB" sz="2040" spc="45" dirty="0">
                <a:solidFill>
                  <a:srgbClr val="D91683"/>
                </a:solidFill>
                <a:latin typeface="Calibri"/>
                <a:cs typeface="Calibri"/>
              </a:rPr>
              <a:t>start shortly</a:t>
            </a:r>
            <a:endParaRPr lang="en-IE" sz="2040" spc="23" dirty="0">
              <a:solidFill>
                <a:srgbClr val="D91683"/>
              </a:solidFill>
              <a:latin typeface="Calibri"/>
              <a:cs typeface="Calibri"/>
            </a:endParaRPr>
          </a:p>
          <a:p>
            <a:pPr marL="862575" marR="856240" indent="-576" algn="ctr">
              <a:spcBef>
                <a:spcPts val="86"/>
              </a:spcBef>
            </a:pPr>
            <a:endParaRPr lang="en-GB" sz="2040" spc="36" dirty="0">
              <a:solidFill>
                <a:srgbClr val="333F48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7608" y="11"/>
            <a:ext cx="4847817" cy="6855696"/>
          </a:xfrm>
          <a:custGeom>
            <a:avLst/>
            <a:gdLst/>
            <a:ahLst/>
            <a:cxnLst/>
            <a:rect l="l" t="t" r="r" b="b"/>
            <a:pathLst>
              <a:path w="5346065" h="7560309">
                <a:moveTo>
                  <a:pt x="0" y="7559992"/>
                </a:moveTo>
                <a:lnTo>
                  <a:pt x="5345988" y="7559992"/>
                </a:lnTo>
                <a:lnTo>
                  <a:pt x="534598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7687" y="585704"/>
            <a:ext cx="9535557" cy="692807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4863935">
              <a:lnSpc>
                <a:spcPct val="100000"/>
              </a:lnSpc>
              <a:spcBef>
                <a:spcPts val="122"/>
              </a:spcBef>
            </a:pPr>
            <a:r>
              <a:rPr spc="73" dirty="0"/>
              <a:t>WE</a:t>
            </a:r>
            <a:r>
              <a:rPr spc="190" dirty="0"/>
              <a:t>L</a:t>
            </a:r>
            <a:r>
              <a:rPr spc="141" dirty="0"/>
              <a:t>C</a:t>
            </a:r>
            <a:r>
              <a:rPr spc="91" dirty="0"/>
              <a:t>OME</a:t>
            </a:r>
          </a:p>
        </p:txBody>
      </p:sp>
      <p:sp>
        <p:nvSpPr>
          <p:cNvPr id="6" name="object 6"/>
          <p:cNvSpPr/>
          <p:nvPr/>
        </p:nvSpPr>
        <p:spPr>
          <a:xfrm>
            <a:off x="1429302" y="307455"/>
            <a:ext cx="4473307" cy="2609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31BB45A-A503-479D-8C44-7FCFF7AC3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84" y="4396376"/>
            <a:ext cx="2780116" cy="24582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2B356B-FFEC-5B4B-BAE1-80BEC07BA9FE}"/>
              </a:ext>
            </a:extLst>
          </p:cNvPr>
          <p:cNvSpPr/>
          <p:nvPr/>
        </p:nvSpPr>
        <p:spPr>
          <a:xfrm>
            <a:off x="-10511" y="0"/>
            <a:ext cx="6366705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B8C2C-D5D3-344E-B9BA-FAE90563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152" y="5007626"/>
            <a:ext cx="1828421" cy="18503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893AC6-AC3F-B54C-8AE3-264E0B34973A}"/>
              </a:ext>
            </a:extLst>
          </p:cNvPr>
          <p:cNvSpPr/>
          <p:nvPr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3C532-7084-6E46-B5A4-8DD3EBF12FDA}"/>
              </a:ext>
            </a:extLst>
          </p:cNvPr>
          <p:cNvSpPr/>
          <p:nvPr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F5BCF-BEC5-0148-AF19-10F12CC26115}"/>
              </a:ext>
            </a:extLst>
          </p:cNvPr>
          <p:cNvSpPr txBox="1"/>
          <p:nvPr/>
        </p:nvSpPr>
        <p:spPr>
          <a:xfrm>
            <a:off x="653587" y="292939"/>
            <a:ext cx="51004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- ‘Hard’ Problems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&amp; Richardson)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30FC8-3B73-024E-A533-C6AF08644F70}"/>
              </a:ext>
            </a:extLst>
          </p:cNvPr>
          <p:cNvSpPr txBox="1"/>
          <p:nvPr/>
        </p:nvSpPr>
        <p:spPr>
          <a:xfrm>
            <a:off x="653587" y="1624641"/>
            <a:ext cx="51004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‘Solution methods &amp; concepts needed not all known at outset’.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Multiple, dynamic variables &amp; conflicting objectives.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Uncertainty is inherent, often including cause-effect.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A26636-9209-3044-B5E8-6EA1232C5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397754-B155-D146-9011-51E76B7D84A8}"/>
              </a:ext>
            </a:extLst>
          </p:cNvPr>
          <p:cNvSpPr txBox="1"/>
          <p:nvPr/>
        </p:nvSpPr>
        <p:spPr>
          <a:xfrm>
            <a:off x="7075107" y="6541278"/>
            <a:ext cx="4853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14260"/>
                </a:solidFill>
                <a:latin typeface="Times" pitchFamily="2" charset="0"/>
              </a:rPr>
              <a:t>Think4Purpose.ie | Copyright 2020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02AFE1-BCC6-4BD0-BE76-CDB01712E3E5}"/>
              </a:ext>
            </a:extLst>
          </p:cNvPr>
          <p:cNvCxnSpPr/>
          <p:nvPr/>
        </p:nvCxnSpPr>
        <p:spPr>
          <a:xfrm flipV="1">
            <a:off x="1271239" y="3750859"/>
            <a:ext cx="0" cy="94204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4">
            <a:extLst>
              <a:ext uri="{FF2B5EF4-FFF2-40B4-BE49-F238E27FC236}">
                <a16:creationId xmlns:a16="http://schemas.microsoft.com/office/drawing/2014/main" id="{6F129AB7-6BA2-4E39-8715-5881BCA2B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94" y="0"/>
            <a:ext cx="5651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0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2B356B-FFEC-5B4B-BAE1-80BEC07BA9FE}"/>
              </a:ext>
            </a:extLst>
          </p:cNvPr>
          <p:cNvSpPr/>
          <p:nvPr/>
        </p:nvSpPr>
        <p:spPr>
          <a:xfrm>
            <a:off x="-10510" y="0"/>
            <a:ext cx="5555904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B8C2C-D5D3-344E-B9BA-FAE90563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152" y="5007626"/>
            <a:ext cx="1828421" cy="18503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893AC6-AC3F-B54C-8AE3-264E0B34973A}"/>
              </a:ext>
            </a:extLst>
          </p:cNvPr>
          <p:cNvSpPr/>
          <p:nvPr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3C532-7084-6E46-B5A4-8DD3EBF12FDA}"/>
              </a:ext>
            </a:extLst>
          </p:cNvPr>
          <p:cNvSpPr/>
          <p:nvPr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F5BCF-BEC5-0148-AF19-10F12CC26115}"/>
              </a:ext>
            </a:extLst>
          </p:cNvPr>
          <p:cNvSpPr txBox="1"/>
          <p:nvPr/>
        </p:nvSpPr>
        <p:spPr>
          <a:xfrm>
            <a:off x="653587" y="423168"/>
            <a:ext cx="489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- ‘Wicked’ problems?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Rittel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&amp;Webber; Hogarth)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30FC8-3B73-024E-A533-C6AF08644F70}"/>
              </a:ext>
            </a:extLst>
          </p:cNvPr>
          <p:cNvSpPr txBox="1"/>
          <p:nvPr/>
        </p:nvSpPr>
        <p:spPr>
          <a:xfrm>
            <a:off x="653587" y="1624641"/>
            <a:ext cx="4508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Rules of the ‘game’ e.g. key constraints are emergent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Our next steps unclear  with serious unintended impact.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Feedback loops are dominant but delayed – fuzzy,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Unique solutions are generally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A26636-9209-3044-B5E8-6EA1232C5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397754-B155-D146-9011-51E76B7D84A8}"/>
              </a:ext>
            </a:extLst>
          </p:cNvPr>
          <p:cNvSpPr txBox="1"/>
          <p:nvPr/>
        </p:nvSpPr>
        <p:spPr>
          <a:xfrm>
            <a:off x="7075107" y="6541278"/>
            <a:ext cx="4853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14260"/>
                </a:solidFill>
                <a:latin typeface="Times" pitchFamily="2" charset="0"/>
              </a:rPr>
              <a:t>Think4Purpose.ie | Copyright 2020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9FA0192-6CFD-4F3F-8E77-AD79CAE5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77" y="0"/>
            <a:ext cx="6372998" cy="60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4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2B356B-FFEC-5B4B-BAE1-80BEC07BA9FE}"/>
              </a:ext>
            </a:extLst>
          </p:cNvPr>
          <p:cNvSpPr/>
          <p:nvPr/>
        </p:nvSpPr>
        <p:spPr>
          <a:xfrm>
            <a:off x="-10510" y="0"/>
            <a:ext cx="338276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1A5697-CF2A-EC48-A07A-FD635415F376}"/>
              </a:ext>
            </a:extLst>
          </p:cNvPr>
          <p:cNvSpPr/>
          <p:nvPr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rgbClr val="014260"/>
          </a:solidFill>
          <a:ln>
            <a:solidFill>
              <a:srgbClr val="01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6B4527-3050-804F-A37B-3C81EA934A99}"/>
              </a:ext>
            </a:extLst>
          </p:cNvPr>
          <p:cNvSpPr/>
          <p:nvPr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A1C71-C80E-7D4C-B49D-C5B6F7ACED61}"/>
              </a:ext>
            </a:extLst>
          </p:cNvPr>
          <p:cNvSpPr txBox="1"/>
          <p:nvPr/>
        </p:nvSpPr>
        <p:spPr>
          <a:xfrm>
            <a:off x="709269" y="617217"/>
            <a:ext cx="912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– Leverage  both Approaches 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34573AD-57D4-3142-91D4-1EFF99BEA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95942"/>
              </p:ext>
            </p:extLst>
          </p:nvPr>
        </p:nvGraphicFramePr>
        <p:xfrm>
          <a:off x="772512" y="1341474"/>
          <a:ext cx="11084525" cy="432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845">
                  <a:extLst>
                    <a:ext uri="{9D8B030D-6E8A-4147-A177-3AD203B41FA5}">
                      <a16:colId xmlns:a16="http://schemas.microsoft.com/office/drawing/2014/main" val="3607731152"/>
                    </a:ext>
                  </a:extLst>
                </a:gridCol>
                <a:gridCol w="4983389">
                  <a:extLst>
                    <a:ext uri="{9D8B030D-6E8A-4147-A177-3AD203B41FA5}">
                      <a16:colId xmlns:a16="http://schemas.microsoft.com/office/drawing/2014/main" val="242745975"/>
                    </a:ext>
                  </a:extLst>
                </a:gridCol>
                <a:gridCol w="4575291">
                  <a:extLst>
                    <a:ext uri="{9D8B030D-6E8A-4147-A177-3AD203B41FA5}">
                      <a16:colId xmlns:a16="http://schemas.microsoft.com/office/drawing/2014/main" val="1660439899"/>
                    </a:ext>
                  </a:extLst>
                </a:gridCol>
              </a:tblGrid>
              <a:tr h="573745">
                <a:tc>
                  <a:txBody>
                    <a:bodyPr/>
                    <a:lstStyle/>
                    <a:p>
                      <a:endParaRPr lang="en-I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42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Plusses?</a:t>
                      </a:r>
                    </a:p>
                  </a:txBody>
                  <a:tcPr>
                    <a:solidFill>
                      <a:srgbClr val="0142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Minuses?</a:t>
                      </a:r>
                    </a:p>
                  </a:txBody>
                  <a:tcPr>
                    <a:solidFill>
                      <a:srgbClr val="014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52420"/>
                  </a:ext>
                </a:extLst>
              </a:tr>
              <a:tr h="2015734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</a:p>
                    <a:p>
                      <a:endParaRPr lang="en-IE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E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E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E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42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-Scepticism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-Peer Review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-Falsification Principle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-Precautionary Principle (Just in case)</a:t>
                      </a:r>
                    </a:p>
                    <a:p>
                      <a:endParaRPr lang="en-IE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42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-Over-relies on SME’s</a:t>
                      </a:r>
                    </a:p>
                    <a:p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-Reductionism works for linear problems </a:t>
                      </a:r>
                    </a:p>
                    <a:p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-Can produce WYSIATI</a:t>
                      </a:r>
                    </a:p>
                    <a:p>
                      <a:r>
                        <a:rPr lang="en-I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(What You See is ALL there is)</a:t>
                      </a:r>
                    </a:p>
                  </a:txBody>
                  <a:tcPr>
                    <a:solidFill>
                      <a:srgbClr val="01426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99506"/>
                  </a:ext>
                </a:extLst>
              </a:tr>
              <a:tr h="1736899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Engineer-</a:t>
                      </a:r>
                    </a:p>
                    <a:p>
                      <a:r>
                        <a:rPr lang="en-IE" sz="2400" b="1" dirty="0" err="1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IE" sz="2400" b="1" dirty="0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1426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-Developing Solutions </a:t>
                      </a:r>
                      <a:r>
                        <a:rPr lang="en-IE" sz="2400" dirty="0" err="1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lnductively</a:t>
                      </a:r>
                      <a:endParaRPr lang="en-IE" sz="2400" dirty="0">
                        <a:solidFill>
                          <a:srgbClr val="0142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E" sz="2400" dirty="0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-Gathers information broadly</a:t>
                      </a:r>
                    </a:p>
                    <a:p>
                      <a:r>
                        <a:rPr lang="en-IE" sz="2400" dirty="0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-An integrative discipline</a:t>
                      </a:r>
                    </a:p>
                    <a:p>
                      <a:endParaRPr lang="en-IE" sz="2400" dirty="0">
                        <a:solidFill>
                          <a:srgbClr val="0142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426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E" sz="2400" dirty="0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Over-relies on Heuristics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E" sz="2400" dirty="0">
                          <a:solidFill>
                            <a:srgbClr val="0142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Simplification can miss the less obvious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IE" sz="2400" dirty="0">
                        <a:solidFill>
                          <a:srgbClr val="0142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426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65163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EE633EB-0023-CF43-9B9E-3D50B9695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064EEF-4285-2449-B9B5-90E647370064}"/>
              </a:ext>
            </a:extLst>
          </p:cNvPr>
          <p:cNvSpPr txBox="1"/>
          <p:nvPr/>
        </p:nvSpPr>
        <p:spPr>
          <a:xfrm>
            <a:off x="7075107" y="6541278"/>
            <a:ext cx="4853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14260"/>
                </a:solidFill>
                <a:latin typeface="Times" pitchFamily="2" charset="0"/>
              </a:rPr>
              <a:t>Think4Purpose.ie | Copyright 2020</a:t>
            </a:r>
          </a:p>
        </p:txBody>
      </p:sp>
    </p:spTree>
    <p:extLst>
      <p:ext uri="{BB962C8B-B14F-4D97-AF65-F5344CB8AC3E}">
        <p14:creationId xmlns:p14="http://schemas.microsoft.com/office/powerpoint/2010/main" val="115361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0D937-58B6-6240-943A-2A8A00C52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783" y="617217"/>
            <a:ext cx="5588884" cy="65097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2B356B-FFEC-5B4B-BAE1-80BEC07BA9FE}"/>
              </a:ext>
            </a:extLst>
          </p:cNvPr>
          <p:cNvSpPr/>
          <p:nvPr/>
        </p:nvSpPr>
        <p:spPr>
          <a:xfrm>
            <a:off x="-10511" y="0"/>
            <a:ext cx="5145901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B8C2C-D5D3-344E-B9BA-FAE905635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31152" y="5007626"/>
            <a:ext cx="1828421" cy="18503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893AC6-AC3F-B54C-8AE3-264E0B34973A}"/>
              </a:ext>
            </a:extLst>
          </p:cNvPr>
          <p:cNvSpPr/>
          <p:nvPr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3C532-7084-6E46-B5A4-8DD3EBF12FDA}"/>
              </a:ext>
            </a:extLst>
          </p:cNvPr>
          <p:cNvSpPr/>
          <p:nvPr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F5BCF-BEC5-0148-AF19-10F12CC26115}"/>
              </a:ext>
            </a:extLst>
          </p:cNvPr>
          <p:cNvSpPr txBox="1"/>
          <p:nvPr/>
        </p:nvSpPr>
        <p:spPr>
          <a:xfrm>
            <a:off x="263055" y="502585"/>
            <a:ext cx="455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– Bridging disciplines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30FC8-3B73-024E-A533-C6AF08644F70}"/>
              </a:ext>
            </a:extLst>
          </p:cNvPr>
          <p:cNvSpPr txBox="1"/>
          <p:nvPr/>
        </p:nvSpPr>
        <p:spPr>
          <a:xfrm>
            <a:off x="213816" y="1043731"/>
            <a:ext cx="5008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Technical &amp; scientific knowledge is now insufficient.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Risk-based decisions require   a </a:t>
            </a:r>
            <a:r>
              <a:rPr lang="en-IE" sz="24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multistakeholder</a:t>
            </a: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need an integrated rationale.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get back to fundamentals to make innovation work.</a:t>
            </a:r>
          </a:p>
          <a:p>
            <a:endParaRPr lang="en-US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F40BC-75FC-AE4F-8E4E-9716ACFA16E3}"/>
              </a:ext>
            </a:extLst>
          </p:cNvPr>
          <p:cNvSpPr txBox="1"/>
          <p:nvPr/>
        </p:nvSpPr>
        <p:spPr>
          <a:xfrm>
            <a:off x="6219044" y="1921327"/>
            <a:ext cx="183247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Explains:</a:t>
            </a:r>
          </a:p>
          <a:p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</a:p>
          <a:p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Hypothesize</a:t>
            </a:r>
          </a:p>
          <a:p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r>
              <a:rPr lang="en-US" b="1" dirty="0" err="1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endParaRPr lang="en-US" b="1" dirty="0">
              <a:solidFill>
                <a:srgbClr val="0142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9D814-5874-D64D-ABC6-8F5F495F7E04}"/>
              </a:ext>
            </a:extLst>
          </p:cNvPr>
          <p:cNvSpPr txBox="1"/>
          <p:nvPr/>
        </p:nvSpPr>
        <p:spPr>
          <a:xfrm>
            <a:off x="6661186" y="4022306"/>
            <a:ext cx="30698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Interprets :</a:t>
            </a:r>
          </a:p>
          <a:p>
            <a:pPr algn="ct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Synthesize</a:t>
            </a:r>
          </a:p>
          <a:p>
            <a:pPr algn="ct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Critique</a:t>
            </a:r>
          </a:p>
          <a:p>
            <a:pPr algn="ct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  <a:p>
            <a:pPr algn="ct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Justify</a:t>
            </a:r>
          </a:p>
          <a:p>
            <a:pPr algn="ct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782348-4C72-FE41-B123-549908686B28}"/>
              </a:ext>
            </a:extLst>
          </p:cNvPr>
          <p:cNvSpPr txBox="1"/>
          <p:nvPr/>
        </p:nvSpPr>
        <p:spPr>
          <a:xfrm>
            <a:off x="8902018" y="1921327"/>
            <a:ext cx="110799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Solves :</a:t>
            </a:r>
          </a:p>
          <a:p>
            <a:pPr algn="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Specify</a:t>
            </a:r>
          </a:p>
          <a:p>
            <a:pPr algn="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algn="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</a:t>
            </a:r>
          </a:p>
          <a:p>
            <a:pPr algn="r"/>
            <a:r>
              <a:rPr lang="en-US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A26636-9209-3044-B5E8-6EA1232C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397754-B155-D146-9011-51E76B7D84A8}"/>
              </a:ext>
            </a:extLst>
          </p:cNvPr>
          <p:cNvSpPr txBox="1"/>
          <p:nvPr/>
        </p:nvSpPr>
        <p:spPr>
          <a:xfrm>
            <a:off x="7075107" y="6541278"/>
            <a:ext cx="4853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14260"/>
                </a:solidFill>
                <a:latin typeface="Times" pitchFamily="2" charset="0"/>
              </a:rPr>
              <a:t>Think4Purpose.ie | Copyright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3DA35-9CE3-4E25-A01B-5F55AAABC184}"/>
              </a:ext>
            </a:extLst>
          </p:cNvPr>
          <p:cNvSpPr txBox="1"/>
          <p:nvPr/>
        </p:nvSpPr>
        <p:spPr>
          <a:xfrm>
            <a:off x="7490221" y="291264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205197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57FF6-08E8-4ADC-B789-CBA5D37705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HOW – Fight Systems with Systems  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5E6383-1DCB-495E-A6D2-E6E0FD2A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5" y="4716462"/>
            <a:ext cx="3092415" cy="18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8844B0-76C7-42D9-BECE-69CEDF2B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3" y="1785872"/>
            <a:ext cx="2966937" cy="19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8B037A-F714-4DB1-8D17-1561A1296D9A}"/>
              </a:ext>
            </a:extLst>
          </p:cNvPr>
          <p:cNvSpPr txBox="1"/>
          <p:nvPr/>
        </p:nvSpPr>
        <p:spPr>
          <a:xfrm>
            <a:off x="979535" y="4014999"/>
            <a:ext cx="167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Critical Thinking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05C4F3-894B-4189-A182-5EC72175EBDE}"/>
              </a:ext>
            </a:extLst>
          </p:cNvPr>
          <p:cNvSpPr txBox="1"/>
          <p:nvPr/>
        </p:nvSpPr>
        <p:spPr>
          <a:xfrm>
            <a:off x="8043848" y="27984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7774B9-BB94-4C73-B6AB-B5CB415AA911}"/>
              </a:ext>
            </a:extLst>
          </p:cNvPr>
          <p:cNvSpPr txBox="1"/>
          <p:nvPr/>
        </p:nvSpPr>
        <p:spPr>
          <a:xfrm>
            <a:off x="7981407" y="3823771"/>
            <a:ext cx="200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TEAM </a:t>
            </a:r>
          </a:p>
          <a:p>
            <a:r>
              <a:rPr lang="en-IE" dirty="0"/>
              <a:t>Systems Dynamics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132674-272A-47B1-A193-A5D20CCF0E60}"/>
              </a:ext>
            </a:extLst>
          </p:cNvPr>
          <p:cNvCxnSpPr/>
          <p:nvPr/>
        </p:nvCxnSpPr>
        <p:spPr>
          <a:xfrm flipV="1">
            <a:off x="1271239" y="3750859"/>
            <a:ext cx="0" cy="942048"/>
          </a:xfrm>
          <a:prstGeom prst="straightConnector1">
            <a:avLst/>
          </a:prstGeom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86E9FB-6DC0-4F16-85C8-E6AFE703F7D4}"/>
              </a:ext>
            </a:extLst>
          </p:cNvPr>
          <p:cNvCxnSpPr/>
          <p:nvPr/>
        </p:nvCxnSpPr>
        <p:spPr>
          <a:xfrm flipV="1">
            <a:off x="7752426" y="3481394"/>
            <a:ext cx="0" cy="94204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DFB45A-4285-4E9B-9CF6-FE81CE78B434}"/>
              </a:ext>
            </a:extLst>
          </p:cNvPr>
          <p:cNvCxnSpPr/>
          <p:nvPr/>
        </p:nvCxnSpPr>
        <p:spPr>
          <a:xfrm flipV="1">
            <a:off x="877230" y="3661706"/>
            <a:ext cx="0" cy="9420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015C5C-91A0-49B3-B65F-E97CD90F8180}"/>
              </a:ext>
            </a:extLst>
          </p:cNvPr>
          <p:cNvCxnSpPr/>
          <p:nvPr/>
        </p:nvCxnSpPr>
        <p:spPr>
          <a:xfrm flipV="1">
            <a:off x="3023394" y="3514987"/>
            <a:ext cx="0" cy="94204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0A1411-8AD7-4A89-A150-A3D6EBEE735C}"/>
              </a:ext>
            </a:extLst>
          </p:cNvPr>
          <p:cNvCxnSpPr/>
          <p:nvPr/>
        </p:nvCxnSpPr>
        <p:spPr>
          <a:xfrm flipV="1">
            <a:off x="10044570" y="3413354"/>
            <a:ext cx="0" cy="94204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FF8F69-E85F-4425-A86A-D431F280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4" y="4535480"/>
            <a:ext cx="2324204" cy="21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D4EE97BC-399F-443F-9D5C-0AB6C71A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32" y="617538"/>
            <a:ext cx="2931268" cy="286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1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4F465-3038-41F3-A8F2-E112A23E50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926" y="155748"/>
            <a:ext cx="6730333" cy="1438876"/>
          </a:xfrm>
        </p:spPr>
        <p:txBody>
          <a:bodyPr>
            <a:noAutofit/>
          </a:bodyPr>
          <a:lstStyle/>
          <a:p>
            <a:r>
              <a:rPr lang="en-IE" sz="2400" b="1" dirty="0"/>
              <a:t>HOW – Use Dialogue – Kantor’s 4 Player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B2E0A-F89A-4572-9D09-385A97B2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06" y="1092819"/>
            <a:ext cx="5381651" cy="55198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FE3C16D-A199-4641-B216-234BB3792753}"/>
              </a:ext>
            </a:extLst>
          </p:cNvPr>
          <p:cNvSpPr txBox="1"/>
          <p:nvPr/>
        </p:nvSpPr>
        <p:spPr>
          <a:xfrm>
            <a:off x="8988029" y="51235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A3CB02-D036-45B6-B193-00CEB62C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57" y="1734476"/>
            <a:ext cx="5743575" cy="4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E0A3A-017C-41AC-82DE-81C041F30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9058662" cy="787516"/>
          </a:xfrm>
        </p:spPr>
        <p:txBody>
          <a:bodyPr>
            <a:normAutofit/>
          </a:bodyPr>
          <a:lstStyle/>
          <a:p>
            <a:r>
              <a:rPr lang="en-IE" b="1" dirty="0">
                <a:latin typeface="Times" panose="02020603050405020304" pitchFamily="18" charset="0"/>
                <a:cs typeface="Times" panose="02020603050405020304" pitchFamily="18" charset="0"/>
              </a:rPr>
              <a:t>WHAT STOPS US JOINING THE DOTS?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FE26C-1FB0-4E46-A361-51A4D47F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05" y="1185862"/>
            <a:ext cx="11258550" cy="448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2702E-985B-4E95-B832-444B18A80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1133475"/>
            <a:ext cx="10685424" cy="48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2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1975F-2E79-4642-BD69-733A4BFDE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E" dirty="0"/>
              <a:t>A word on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78B23-1FF0-4FD9-8EC0-6C8D847A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89" y="874713"/>
            <a:ext cx="5698111" cy="31630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91AFF64-4A7E-4127-8E9D-143A7FB859B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b="12533"/>
          <a:stretch>
            <a:fillRect/>
          </a:stretch>
        </p:blipFill>
        <p:spPr bwMode="auto">
          <a:xfrm>
            <a:off x="739303" y="1755843"/>
            <a:ext cx="5441731" cy="43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SA's official logo | Image Credit: NASA">
            <a:extLst>
              <a:ext uri="{FF2B5EF4-FFF2-40B4-BE49-F238E27FC236}">
                <a16:creationId xmlns:a16="http://schemas.microsoft.com/office/drawing/2014/main" id="{F6ADCE5B-340F-4870-9301-8BDB657122E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36" y="4748847"/>
            <a:ext cx="1792605" cy="123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9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BCEB030-7F73-4CF8-9EAA-A29A8C3F2CFC}"/>
              </a:ext>
            </a:extLst>
          </p:cNvPr>
          <p:cNvSpPr txBox="1">
            <a:spLocks/>
          </p:cNvSpPr>
          <p:nvPr/>
        </p:nvSpPr>
        <p:spPr>
          <a:xfrm>
            <a:off x="654050" y="617538"/>
            <a:ext cx="4738688" cy="5143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14260"/>
                </a:solidFill>
                <a:latin typeface="Time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4260"/>
                </a:solidFill>
                <a:latin typeface="Time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4260"/>
                </a:solidFill>
                <a:latin typeface="Time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4260"/>
                </a:solidFill>
                <a:latin typeface="Time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14260"/>
                </a:solidFill>
                <a:latin typeface="Time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/>
              <a:t>Hasty moral judgement &amp; Labelling</a:t>
            </a:r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863AB749-90E5-4D58-9296-572A27D6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926758"/>
            <a:ext cx="11071653" cy="593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1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0675B8-D135-AE43-A17A-5B3EF2BF2B5A}"/>
              </a:ext>
            </a:extLst>
          </p:cNvPr>
          <p:cNvSpPr/>
          <p:nvPr/>
        </p:nvSpPr>
        <p:spPr>
          <a:xfrm>
            <a:off x="-10510" y="0"/>
            <a:ext cx="12192000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C570C-DDD6-1A43-96B4-6143D9387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731" y="5942143"/>
            <a:ext cx="2790199" cy="56333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DD504C-225D-3043-B578-9F4E191B0205}"/>
              </a:ext>
            </a:extLst>
          </p:cNvPr>
          <p:cNvSpPr txBox="1"/>
          <p:nvPr/>
        </p:nvSpPr>
        <p:spPr>
          <a:xfrm>
            <a:off x="714344" y="2456896"/>
            <a:ext cx="1074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" pitchFamily="2" charset="0"/>
              </a:rPr>
              <a:t>Thank You</a:t>
            </a:r>
            <a:endParaRPr lang="en-US" sz="72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9E79C-1D98-4D4C-AD1A-16E0C30671D2}"/>
              </a:ext>
            </a:extLst>
          </p:cNvPr>
          <p:cNvSpPr txBox="1"/>
          <p:nvPr/>
        </p:nvSpPr>
        <p:spPr>
          <a:xfrm>
            <a:off x="3204971" y="3815454"/>
            <a:ext cx="5761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" pitchFamily="2" charset="0"/>
              </a:rPr>
              <a:t>email fiona@think4purpose.ie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Times" pitchFamily="2" charset="0"/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  <a:latin typeface="Times" pitchFamily="2" charset="0"/>
              </a:rPr>
              <a:t>Sign up to our monthly newsletter </a:t>
            </a:r>
          </a:p>
          <a:p>
            <a:pPr algn="ctr"/>
            <a:r>
              <a:rPr lang="en-IE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www.think4purpose.com </a:t>
            </a:r>
            <a:endParaRPr lang="en-US" sz="2400" b="1" i="1" dirty="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4A774-6EEA-9243-AB0E-D8BE20A62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355856" y="-413301"/>
            <a:ext cx="2836144" cy="28701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2521AD-FEDF-2E4F-8A93-E412E7666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152" y="3987803"/>
            <a:ext cx="2836144" cy="28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0675B8-D135-AE43-A17A-5B3EF2BF2B5A}"/>
              </a:ext>
            </a:extLst>
          </p:cNvPr>
          <p:cNvSpPr/>
          <p:nvPr/>
        </p:nvSpPr>
        <p:spPr>
          <a:xfrm>
            <a:off x="-10510" y="0"/>
            <a:ext cx="12192000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C570C-DDD6-1A43-96B4-6143D9387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731" y="5942143"/>
            <a:ext cx="2790199" cy="56333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DD504C-225D-3043-B578-9F4E191B0205}"/>
              </a:ext>
            </a:extLst>
          </p:cNvPr>
          <p:cNvSpPr txBox="1"/>
          <p:nvPr/>
        </p:nvSpPr>
        <p:spPr>
          <a:xfrm>
            <a:off x="900698" y="2752500"/>
            <a:ext cx="10748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latin typeface="Times" pitchFamily="2" charset="0"/>
              </a:rPr>
              <a:t>Professional development of STEM professionals 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Times" pitchFamily="2" charset="0"/>
              </a:rPr>
              <a:t>to join-the-dots &amp; solve complex problems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" pitchFamily="2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" pitchFamily="2" charset="0"/>
              </a:rPr>
              <a:t>ICBE - February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4A774-6EEA-9243-AB0E-D8BE20A62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355856" y="-413301"/>
            <a:ext cx="2836144" cy="28701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2521AD-FEDF-2E4F-8A93-E412E7666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152" y="3987803"/>
            <a:ext cx="2836144" cy="28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0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958" y="4169245"/>
            <a:ext cx="5590047" cy="183859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algn="ctr">
              <a:spcBef>
                <a:spcPts val="82"/>
              </a:spcBef>
            </a:pPr>
            <a:r>
              <a:rPr lang="en-IE" sz="2358" b="1" i="1" spc="68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lang="en-IE" sz="2358" spc="68" dirty="0">
                <a:solidFill>
                  <a:srgbClr val="FFFFFF"/>
                </a:solidFill>
                <a:latin typeface="Calibri"/>
                <a:cs typeface="Calibri"/>
              </a:rPr>
              <a:t>icbe.ie</a:t>
            </a:r>
            <a:endParaRPr sz="2358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40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8" b="1" i="1" spc="50" dirty="0">
                <a:solidFill>
                  <a:srgbClr val="FFFFFF"/>
                </a:solidFill>
                <a:latin typeface="Calibri"/>
                <a:cs typeface="Calibri"/>
              </a:rPr>
              <a:t>LinkedIn: </a:t>
            </a:r>
            <a:r>
              <a:rPr sz="2358" spc="5" dirty="0">
                <a:solidFill>
                  <a:srgbClr val="FFFFFF"/>
                </a:solidFill>
                <a:latin typeface="Calibri"/>
                <a:cs typeface="Calibri"/>
              </a:rPr>
              <a:t>Irish Centre </a:t>
            </a:r>
            <a:r>
              <a:rPr sz="2358" spc="-27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358" spc="18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358" spc="-2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spc="18" dirty="0">
                <a:solidFill>
                  <a:srgbClr val="FFFFFF"/>
                </a:solidFill>
                <a:latin typeface="Calibri"/>
                <a:cs typeface="Calibri"/>
              </a:rPr>
              <a:t>Excellence</a:t>
            </a:r>
            <a:endParaRPr sz="2358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40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8" b="1" i="1" spc="-5" dirty="0">
                <a:solidFill>
                  <a:srgbClr val="FFFFFF"/>
                </a:solidFill>
                <a:latin typeface="Calibri"/>
                <a:cs typeface="Calibri"/>
              </a:rPr>
              <a:t>Twitter:</a:t>
            </a:r>
            <a:r>
              <a:rPr sz="2358" b="1" i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spc="-14" dirty="0">
                <a:solidFill>
                  <a:srgbClr val="FFFFFF"/>
                </a:solidFill>
                <a:latin typeface="Calibri"/>
                <a:cs typeface="Calibri"/>
              </a:rPr>
              <a:t>@ICBE_Business</a:t>
            </a:r>
            <a:endParaRPr sz="2358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823" y="441016"/>
            <a:ext cx="6041079" cy="352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2B356B-FFEC-5B4B-BAE1-80BEC07BA9FE}"/>
              </a:ext>
            </a:extLst>
          </p:cNvPr>
          <p:cNvSpPr/>
          <p:nvPr/>
        </p:nvSpPr>
        <p:spPr>
          <a:xfrm>
            <a:off x="-10511" y="0"/>
            <a:ext cx="6946569" cy="6858000"/>
          </a:xfrm>
          <a:prstGeom prst="rect">
            <a:avLst/>
          </a:prstGeom>
          <a:solidFill>
            <a:srgbClr val="01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B8C2C-D5D3-344E-B9BA-FAE90563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152" y="5007626"/>
            <a:ext cx="1828421" cy="18503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893AC6-AC3F-B54C-8AE3-264E0B34973A}"/>
              </a:ext>
            </a:extLst>
          </p:cNvPr>
          <p:cNvSpPr/>
          <p:nvPr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3C532-7084-6E46-B5A4-8DD3EBF12FDA}"/>
              </a:ext>
            </a:extLst>
          </p:cNvPr>
          <p:cNvSpPr/>
          <p:nvPr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F5BCF-BEC5-0148-AF19-10F12CC26115}"/>
              </a:ext>
            </a:extLst>
          </p:cNvPr>
          <p:cNvSpPr txBox="1"/>
          <p:nvPr/>
        </p:nvSpPr>
        <p:spPr>
          <a:xfrm>
            <a:off x="653587" y="617217"/>
            <a:ext cx="485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" pitchFamily="2" charset="0"/>
              </a:rPr>
              <a:t>Our Purpose today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30FC8-3B73-024E-A533-C6AF08644F70}"/>
              </a:ext>
            </a:extLst>
          </p:cNvPr>
          <p:cNvSpPr txBox="1"/>
          <p:nvPr/>
        </p:nvSpPr>
        <p:spPr>
          <a:xfrm>
            <a:off x="653587" y="1450455"/>
            <a:ext cx="501984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" pitchFamily="2" charset="0"/>
              </a:rPr>
              <a:t>Who</a:t>
            </a: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 is Think4Purpose?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" pitchFamily="2" charset="0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are we preparing STEMs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" pitchFamily="2" charset="0"/>
              </a:rPr>
              <a:t>How</a:t>
            </a: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 can we help join-the-dots for Work 4.0?</a:t>
            </a:r>
          </a:p>
          <a:p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" pitchFamily="2" charset="0"/>
              </a:rPr>
              <a:t>Why</a:t>
            </a: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 do we need an integrative  approach?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C6DE9-4C07-A842-8B00-A3B3D7F2E6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18" y="1573627"/>
            <a:ext cx="4100161" cy="3637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CF364C-A191-4240-95C8-D25ED87D6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A1BC1F-0BEF-EE42-A1B1-BA1B1D422261}"/>
              </a:ext>
            </a:extLst>
          </p:cNvPr>
          <p:cNvSpPr txBox="1"/>
          <p:nvPr/>
        </p:nvSpPr>
        <p:spPr>
          <a:xfrm>
            <a:off x="7075107" y="6541278"/>
            <a:ext cx="4853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14260"/>
                </a:solidFill>
                <a:latin typeface="Times" pitchFamily="2" charset="0"/>
              </a:rPr>
              <a:t>Think4Purpose.ie | Copyright 2020</a:t>
            </a:r>
          </a:p>
        </p:txBody>
      </p:sp>
    </p:spTree>
    <p:extLst>
      <p:ext uri="{BB962C8B-B14F-4D97-AF65-F5344CB8AC3E}">
        <p14:creationId xmlns:p14="http://schemas.microsoft.com/office/powerpoint/2010/main" val="301862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CB8C2C-D5D3-344E-B9BA-FAE90563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1152" y="5007626"/>
            <a:ext cx="1828421" cy="18503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893AC6-AC3F-B54C-8AE3-264E0B34973A}"/>
              </a:ext>
            </a:extLst>
          </p:cNvPr>
          <p:cNvSpPr/>
          <p:nvPr/>
        </p:nvSpPr>
        <p:spPr>
          <a:xfrm flipV="1">
            <a:off x="772512" y="1218096"/>
            <a:ext cx="3258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3C532-7084-6E46-B5A4-8DD3EBF12FDA}"/>
              </a:ext>
            </a:extLst>
          </p:cNvPr>
          <p:cNvSpPr/>
          <p:nvPr/>
        </p:nvSpPr>
        <p:spPr>
          <a:xfrm flipV="1">
            <a:off x="1098333" y="1218096"/>
            <a:ext cx="325821" cy="45719"/>
          </a:xfrm>
          <a:prstGeom prst="rect">
            <a:avLst/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242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F5BCF-BEC5-0148-AF19-10F12CC26115}"/>
              </a:ext>
            </a:extLst>
          </p:cNvPr>
          <p:cNvSpPr txBox="1"/>
          <p:nvPr/>
        </p:nvSpPr>
        <p:spPr>
          <a:xfrm>
            <a:off x="574074" y="422414"/>
            <a:ext cx="485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" pitchFamily="2" charset="0"/>
              </a:rPr>
              <a:t>WHO?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9DF660-1BE1-0943-9392-70C14DCD4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9846" y="6168866"/>
            <a:ext cx="1589098" cy="32083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CA98CB-2FC8-B64E-A6E1-D80556B10936}"/>
              </a:ext>
            </a:extLst>
          </p:cNvPr>
          <p:cNvSpPr txBox="1"/>
          <p:nvPr/>
        </p:nvSpPr>
        <p:spPr>
          <a:xfrm>
            <a:off x="7075107" y="6541278"/>
            <a:ext cx="4853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Times" pitchFamily="2" charset="0"/>
              </a:rPr>
              <a:t>Think4Purpose.ie | Copyright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AE954-361E-447D-AC98-30A0C5636B93}"/>
              </a:ext>
            </a:extLst>
          </p:cNvPr>
          <p:cNvSpPr/>
          <p:nvPr/>
        </p:nvSpPr>
        <p:spPr>
          <a:xfrm>
            <a:off x="163665" y="1228397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T4P deliver coaching &amp; virtual workshops in </a:t>
            </a:r>
          </a:p>
          <a:p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Analytical., Critical &amp; Strategic Thinking for STEM’s</a:t>
            </a:r>
          </a:p>
          <a:p>
            <a:endParaRPr lang="en-IE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apply a Problem-Based Learning (PBL) approach combining: </a:t>
            </a:r>
          </a:p>
          <a:p>
            <a:endParaRPr lang="en-IE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Theory</a:t>
            </a:r>
            <a:endParaRPr lang="en-IE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Behavioural 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&amp; Quality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r>
              <a:rPr lang="en-IE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IE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www.think4purpose.com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D290C567-5DDE-4727-A2DE-E7D5600A657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1" y="1393324"/>
            <a:ext cx="4053112" cy="36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6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E0A3A-017C-41AC-82DE-81C041F30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50" y="617538"/>
            <a:ext cx="5441950" cy="514350"/>
          </a:xfrm>
        </p:spPr>
        <p:txBody>
          <a:bodyPr>
            <a:noAutofit/>
          </a:bodyPr>
          <a:lstStyle/>
          <a:p>
            <a:r>
              <a:rPr lang="en-IE" sz="2000" b="1" dirty="0">
                <a:latin typeface="Times" panose="02020603050405020304" pitchFamily="18" charset="0"/>
                <a:cs typeface="Times" panose="02020603050405020304" pitchFamily="18" charset="0"/>
              </a:rPr>
              <a:t>HOW - WE FAIL WE JOIN THE DOTS?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FE26C-1FB0-4E46-A361-51A4D47F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05" y="1185862"/>
            <a:ext cx="112585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431A4B-F504-487E-A85D-DA9BAC3E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9" y="177064"/>
            <a:ext cx="11176115" cy="1325563"/>
          </a:xfrm>
        </p:spPr>
        <p:txBody>
          <a:bodyPr>
            <a:normAutofit/>
          </a:bodyPr>
          <a:lstStyle/>
          <a:p>
            <a:r>
              <a:rPr lang="en-IE" sz="4000" dirty="0"/>
              <a:t>Good tools don’t replace good thinking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34B2D3-B769-4D44-98FD-E9C2DD3E01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8" y="1388342"/>
            <a:ext cx="5849753" cy="52925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04B624-5043-4B14-A756-2C197127FA77}"/>
              </a:ext>
            </a:extLst>
          </p:cNvPr>
          <p:cNvCxnSpPr/>
          <p:nvPr/>
        </p:nvCxnSpPr>
        <p:spPr>
          <a:xfrm>
            <a:off x="4861560" y="1706880"/>
            <a:ext cx="3025140" cy="449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E8D400-7BF2-4308-9C7C-BEFDB1E2603A}"/>
              </a:ext>
            </a:extLst>
          </p:cNvPr>
          <p:cNvSpPr txBox="1"/>
          <p:nvPr/>
        </p:nvSpPr>
        <p:spPr>
          <a:xfrm>
            <a:off x="7979448" y="2057400"/>
            <a:ext cx="127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RACI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C871C8-BE6F-4ED3-9141-0CE592973932}"/>
              </a:ext>
            </a:extLst>
          </p:cNvPr>
          <p:cNvCxnSpPr/>
          <p:nvPr/>
        </p:nvCxnSpPr>
        <p:spPr>
          <a:xfrm>
            <a:off x="4861560" y="2426732"/>
            <a:ext cx="2720340" cy="941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E95EA6-07BF-4479-A55C-8932AC2750DA}"/>
              </a:ext>
            </a:extLst>
          </p:cNvPr>
          <p:cNvCxnSpPr/>
          <p:nvPr/>
        </p:nvCxnSpPr>
        <p:spPr>
          <a:xfrm>
            <a:off x="4861560" y="3259772"/>
            <a:ext cx="2682240" cy="1175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00D94C-E33B-4D13-AA2C-F3120B47D748}"/>
              </a:ext>
            </a:extLst>
          </p:cNvPr>
          <p:cNvCxnSpPr/>
          <p:nvPr/>
        </p:nvCxnSpPr>
        <p:spPr>
          <a:xfrm>
            <a:off x="4518660" y="3863340"/>
            <a:ext cx="2567940" cy="16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E6A74E-BC8D-4F63-AF64-037CE14F49B7}"/>
              </a:ext>
            </a:extLst>
          </p:cNvPr>
          <p:cNvSpPr txBox="1"/>
          <p:nvPr/>
        </p:nvSpPr>
        <p:spPr>
          <a:xfrm>
            <a:off x="7131923" y="5534582"/>
            <a:ext cx="225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/>
              <a:t>5Y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93F3A-DBA1-4DC2-8604-9A1406BE769E}"/>
              </a:ext>
            </a:extLst>
          </p:cNvPr>
          <p:cNvSpPr txBox="1"/>
          <p:nvPr/>
        </p:nvSpPr>
        <p:spPr>
          <a:xfrm>
            <a:off x="7658785" y="3266005"/>
            <a:ext cx="127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SIPOC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517AC-BD48-41E5-87A5-6A58B9137077}"/>
              </a:ext>
            </a:extLst>
          </p:cNvPr>
          <p:cNvSpPr txBox="1"/>
          <p:nvPr/>
        </p:nvSpPr>
        <p:spPr>
          <a:xfrm>
            <a:off x="7701970" y="4474610"/>
            <a:ext cx="2669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Process Mapping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57D91292-6FC3-45D6-81BC-8367D5AA5CD0}"/>
              </a:ext>
            </a:extLst>
          </p:cNvPr>
          <p:cNvSpPr txBox="1"/>
          <p:nvPr/>
        </p:nvSpPr>
        <p:spPr>
          <a:xfrm>
            <a:off x="10726533" y="1988332"/>
            <a:ext cx="1102177" cy="6646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t" anchorCtr="0">
            <a:noAutofit/>
          </a:bodyPr>
          <a:lstStyle/>
          <a:p>
            <a:pPr marL="285750" lvl="1" indent="-285750" algn="l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IE" sz="3500" kern="1200" dirty="0"/>
          </a:p>
        </p:txBody>
      </p:sp>
    </p:spTree>
    <p:extLst>
      <p:ext uri="{BB962C8B-B14F-4D97-AF65-F5344CB8AC3E}">
        <p14:creationId xmlns:p14="http://schemas.microsoft.com/office/powerpoint/2010/main" val="254266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3E2FA071-4B3B-8E4F-A86E-ABA669465BE9}"/>
              </a:ext>
            </a:extLst>
          </p:cNvPr>
          <p:cNvSpPr/>
          <p:nvPr/>
        </p:nvSpPr>
        <p:spPr>
          <a:xfrm>
            <a:off x="4473607" y="2476983"/>
            <a:ext cx="3189757" cy="2870666"/>
          </a:xfrm>
          <a:prstGeom prst="hexagon">
            <a:avLst>
              <a:gd name="adj" fmla="val 28242"/>
              <a:gd name="vf" fmla="val 115470"/>
            </a:avLst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B30930-B455-9043-9536-A7D335060944}"/>
              </a:ext>
            </a:extLst>
          </p:cNvPr>
          <p:cNvGrpSpPr/>
          <p:nvPr/>
        </p:nvGrpSpPr>
        <p:grpSpPr>
          <a:xfrm>
            <a:off x="3771163" y="1257253"/>
            <a:ext cx="4640670" cy="5022199"/>
            <a:chOff x="6288245" y="558568"/>
            <a:chExt cx="5442186" cy="5667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33592A-FC79-F745-B1AF-2CF07E947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8245" y="558568"/>
              <a:ext cx="5442186" cy="56678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6DB617-9BF4-D548-971D-37420AD7E2E9}"/>
                </a:ext>
              </a:extLst>
            </p:cNvPr>
            <p:cNvSpPr txBox="1"/>
            <p:nvPr/>
          </p:nvSpPr>
          <p:spPr>
            <a:xfrm>
              <a:off x="7963079" y="3054057"/>
              <a:ext cx="2012944" cy="937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Integrity of Purpose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9320F9-7D84-7A48-B2E1-97A7FA5DF70B}"/>
                </a:ext>
              </a:extLst>
            </p:cNvPr>
            <p:cNvSpPr txBox="1"/>
            <p:nvPr/>
          </p:nvSpPr>
          <p:spPr>
            <a:xfrm>
              <a:off x="6344463" y="2071681"/>
              <a:ext cx="2012943" cy="937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Innovation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-lead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98436B-2767-A043-9FCC-9BD291E00177}"/>
                </a:ext>
              </a:extLst>
            </p:cNvPr>
            <p:cNvSpPr txBox="1"/>
            <p:nvPr/>
          </p:nvSpPr>
          <p:spPr>
            <a:xfrm>
              <a:off x="7763847" y="5072977"/>
              <a:ext cx="2461478" cy="79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Interconnected Problems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E93D32-75ED-DF4E-99F9-AFD8B9F78EC4}"/>
                </a:ext>
              </a:extLst>
            </p:cNvPr>
            <p:cNvSpPr txBox="1"/>
            <p:nvPr/>
          </p:nvSpPr>
          <p:spPr>
            <a:xfrm>
              <a:off x="7988115" y="1158284"/>
              <a:ext cx="2012944" cy="79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Inter-related Systems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A980E3-094B-724C-9714-DBABF96D4E34}"/>
                </a:ext>
              </a:extLst>
            </p:cNvPr>
            <p:cNvSpPr txBox="1"/>
            <p:nvPr/>
          </p:nvSpPr>
          <p:spPr>
            <a:xfrm>
              <a:off x="9683589" y="2030254"/>
              <a:ext cx="2012944" cy="79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Involvement of End-Users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2D90B5-FCFB-1443-B474-EB607D948480}"/>
                </a:ext>
              </a:extLst>
            </p:cNvPr>
            <p:cNvSpPr txBox="1"/>
            <p:nvPr/>
          </p:nvSpPr>
          <p:spPr>
            <a:xfrm>
              <a:off x="6327890" y="3913932"/>
              <a:ext cx="2012944" cy="7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Iterative</a:t>
              </a:r>
            </a:p>
            <a:p>
              <a:pPr algn="ctr"/>
              <a:r>
                <a:rPr lang="en-IE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Approach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FD2FC-C967-FB42-B63C-6697402964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WHAT? Work 4.0 Elements </a:t>
            </a:r>
            <a:r>
              <a:rPr lang="en-IE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8C4F5-3749-4E43-BCE0-44E723CB6AD6}"/>
              </a:ext>
            </a:extLst>
          </p:cNvPr>
          <p:cNvSpPr txBox="1"/>
          <p:nvPr/>
        </p:nvSpPr>
        <p:spPr>
          <a:xfrm>
            <a:off x="7926338" y="1488974"/>
            <a:ext cx="172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Feedback- dominated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25019-D467-EE4C-81D1-3070D1309A5F}"/>
              </a:ext>
            </a:extLst>
          </p:cNvPr>
          <p:cNvSpPr txBox="1"/>
          <p:nvPr/>
        </p:nvSpPr>
        <p:spPr>
          <a:xfrm>
            <a:off x="8671706" y="2731075"/>
            <a:ext cx="136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Feedback-heavy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35DD9-B4EE-5B47-9B23-69429EE855E2}"/>
              </a:ext>
            </a:extLst>
          </p:cNvPr>
          <p:cNvSpPr txBox="1"/>
          <p:nvPr/>
        </p:nvSpPr>
        <p:spPr>
          <a:xfrm>
            <a:off x="8413885" y="5005999"/>
            <a:ext cx="14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Cross-disciplinary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7A7A49-17FC-D347-A6A2-82A9ABD7FA32}"/>
              </a:ext>
            </a:extLst>
          </p:cNvPr>
          <p:cNvSpPr txBox="1"/>
          <p:nvPr/>
        </p:nvSpPr>
        <p:spPr>
          <a:xfrm>
            <a:off x="6893785" y="5943696"/>
            <a:ext cx="12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Wicked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C2748C-E09A-B542-A745-A48367241A46}"/>
              </a:ext>
            </a:extLst>
          </p:cNvPr>
          <p:cNvSpPr txBox="1"/>
          <p:nvPr/>
        </p:nvSpPr>
        <p:spPr>
          <a:xfrm>
            <a:off x="2476606" y="1658409"/>
            <a:ext cx="143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Possible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5D5928-F2AE-AD44-8E64-5C9DD50FF102}"/>
              </a:ext>
            </a:extLst>
          </p:cNvPr>
          <p:cNvSpPr txBox="1"/>
          <p:nvPr/>
        </p:nvSpPr>
        <p:spPr>
          <a:xfrm>
            <a:off x="2573666" y="5127101"/>
            <a:ext cx="139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C3DAF6-FF5E-1D41-A66C-9E81DE85C74A}"/>
              </a:ext>
            </a:extLst>
          </p:cNvPr>
          <p:cNvSpPr txBox="1"/>
          <p:nvPr/>
        </p:nvSpPr>
        <p:spPr>
          <a:xfrm>
            <a:off x="3545141" y="5965299"/>
            <a:ext cx="12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46BFC6-2A6B-3543-B136-D5EDAC73A395}"/>
              </a:ext>
            </a:extLst>
          </p:cNvPr>
          <p:cNvSpPr txBox="1"/>
          <p:nvPr/>
        </p:nvSpPr>
        <p:spPr>
          <a:xfrm>
            <a:off x="1951104" y="2948598"/>
            <a:ext cx="143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i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FE06DB-B21A-4C8C-91DB-DB4E6EDEE4E0}"/>
              </a:ext>
            </a:extLst>
          </p:cNvPr>
          <p:cNvSpPr txBox="1"/>
          <p:nvPr/>
        </p:nvSpPr>
        <p:spPr>
          <a:xfrm>
            <a:off x="6697252" y="4378879"/>
            <a:ext cx="171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Interdependent Teams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C000FDB-807E-4AD7-A16D-853E0FBA6FF0}"/>
              </a:ext>
            </a:extLst>
          </p:cNvPr>
          <p:cNvCxnSpPr/>
          <p:nvPr/>
        </p:nvCxnSpPr>
        <p:spPr>
          <a:xfrm flipV="1">
            <a:off x="4430517" y="1372528"/>
            <a:ext cx="1047843" cy="62163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FDA6F52-5121-4F49-91C9-0B1F2018D650}"/>
              </a:ext>
            </a:extLst>
          </p:cNvPr>
          <p:cNvCxnSpPr>
            <a:cxnSpLocks/>
          </p:cNvCxnSpPr>
          <p:nvPr/>
        </p:nvCxnSpPr>
        <p:spPr>
          <a:xfrm>
            <a:off x="6893785" y="1407970"/>
            <a:ext cx="783030" cy="58619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05AEF66-F1A8-458F-8187-765DEA0FB7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59914" y="3539654"/>
            <a:ext cx="962158" cy="14937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60834EF9-12BA-4033-9C03-1BD67FDFA2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95746" y="3769935"/>
            <a:ext cx="962158" cy="14937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F60FE7EB-491A-4ECB-B867-3593C27B5D47}"/>
              </a:ext>
            </a:extLst>
          </p:cNvPr>
          <p:cNvCxnSpPr>
            <a:cxnSpLocks/>
          </p:cNvCxnSpPr>
          <p:nvPr/>
        </p:nvCxnSpPr>
        <p:spPr>
          <a:xfrm>
            <a:off x="4544721" y="5557236"/>
            <a:ext cx="783030" cy="58619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E94D8AC-D3B4-CF44-92D1-14449992B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758347"/>
              </p:ext>
            </p:extLst>
          </p:nvPr>
        </p:nvGraphicFramePr>
        <p:xfrm>
          <a:off x="654051" y="1148083"/>
          <a:ext cx="11014488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4DD743C-1449-5E44-9EA5-653C14B24743}"/>
              </a:ext>
            </a:extLst>
          </p:cNvPr>
          <p:cNvSpPr txBox="1"/>
          <p:nvPr/>
        </p:nvSpPr>
        <p:spPr>
          <a:xfrm>
            <a:off x="7075107" y="6541278"/>
            <a:ext cx="4853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14260"/>
                </a:solidFill>
                <a:latin typeface="Times" pitchFamily="2" charset="0"/>
              </a:rPr>
              <a:t>Think4Purpose.ie | Copyright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4B8B3-185A-654B-A425-8D1E9120597C}"/>
              </a:ext>
            </a:extLst>
          </p:cNvPr>
          <p:cNvSpPr txBox="1"/>
          <p:nvPr/>
        </p:nvSpPr>
        <p:spPr>
          <a:xfrm>
            <a:off x="4058211" y="2840444"/>
            <a:ext cx="198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4000" b="1" dirty="0">
                <a:solidFill>
                  <a:schemeClr val="bg1"/>
                </a:solidFill>
                <a:latin typeface="French Script MT" panose="03020402040607040605" pitchFamily="66" charset="0"/>
              </a:rPr>
              <a:t>Complexity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122B-F38C-5440-9F51-8809DBC042EC}"/>
              </a:ext>
            </a:extLst>
          </p:cNvPr>
          <p:cNvSpPr txBox="1"/>
          <p:nvPr/>
        </p:nvSpPr>
        <p:spPr>
          <a:xfrm>
            <a:off x="6250010" y="2326518"/>
            <a:ext cx="2412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4000" b="1" dirty="0">
                <a:latin typeface="Eras Light ITC" panose="020B0402030504020804" pitchFamily="34" charset="0"/>
                <a:ea typeface="MS UI Gothic" panose="020B0600070205080204" pitchFamily="34" charset="-128"/>
              </a:rPr>
              <a:t>V    </a:t>
            </a:r>
            <a:r>
              <a:rPr lang="en-IE" sz="4000" b="1" dirty="0" err="1">
                <a:latin typeface="Eras Light ITC" panose="020B0402030504020804" pitchFamily="34" charset="0"/>
                <a:ea typeface="MS UI Gothic" panose="020B0600070205080204" pitchFamily="34" charset="-128"/>
              </a:rPr>
              <a:t>ati</a:t>
            </a:r>
            <a:r>
              <a:rPr lang="en-IE" sz="4000" b="1" dirty="0">
                <a:latin typeface="Eras Light ITC" panose="020B0402030504020804" pitchFamily="34" charset="0"/>
                <a:ea typeface="MS UI Gothic" panose="020B0600070205080204" pitchFamily="34" charset="-128"/>
              </a:rPr>
              <a:t> </a:t>
            </a:r>
          </a:p>
          <a:p>
            <a:pPr lvl="0"/>
            <a:r>
              <a:rPr lang="en-IE" sz="4000" b="1" dirty="0">
                <a:latin typeface="Eras Light ITC" panose="020B0402030504020804" pitchFamily="34" charset="0"/>
                <a:ea typeface="MS UI Gothic" panose="020B0600070205080204" pitchFamily="34" charset="-128"/>
              </a:rPr>
              <a:t>  </a:t>
            </a:r>
            <a:r>
              <a:rPr lang="en-IE" sz="4000" b="1" dirty="0" err="1">
                <a:latin typeface="Eras Light ITC" panose="020B0402030504020804" pitchFamily="34" charset="0"/>
                <a:ea typeface="MS UI Gothic" panose="020B0600070205080204" pitchFamily="34" charset="-128"/>
              </a:rPr>
              <a:t>ol</a:t>
            </a:r>
            <a:r>
              <a:rPr lang="en-IE" sz="4000" b="1" dirty="0">
                <a:latin typeface="Eras Light ITC" panose="020B0402030504020804" pitchFamily="34" charset="0"/>
                <a:ea typeface="MS UI Gothic" panose="020B0600070205080204" pitchFamily="34" charset="-128"/>
              </a:rPr>
              <a:t>  	 </a:t>
            </a:r>
            <a:r>
              <a:rPr lang="en-IE" sz="4000" b="1" dirty="0" err="1">
                <a:latin typeface="Eras Light ITC" panose="020B0402030504020804" pitchFamily="34" charset="0"/>
                <a:ea typeface="MS UI Gothic" panose="020B0600070205080204" pitchFamily="34" charset="-128"/>
              </a:rPr>
              <a:t>lity</a:t>
            </a:r>
            <a:endParaRPr lang="en-IE" sz="4000" b="1" dirty="0">
              <a:latin typeface="Eras Light ITC" panose="020B0402030504020804" pitchFamily="34" charset="0"/>
              <a:ea typeface="MS UI 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A91C-FE5A-9A4A-AD8D-04596D19D2A3}"/>
              </a:ext>
            </a:extLst>
          </p:cNvPr>
          <p:cNvSpPr txBox="1"/>
          <p:nvPr/>
        </p:nvSpPr>
        <p:spPr>
          <a:xfrm>
            <a:off x="6250010" y="3946168"/>
            <a:ext cx="2412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bg1"/>
                </a:solidFill>
                <a:latin typeface="DotumChe" panose="020B0503020000020004" pitchFamily="49" charset="-127"/>
                <a:ea typeface="DotumChe" panose="020B0503020000020004" pitchFamily="49" charset="-127"/>
              </a:rPr>
              <a:t>Uncertainty</a:t>
            </a:r>
          </a:p>
          <a:p>
            <a:pPr lvl="0"/>
            <a:endParaRPr lang="en-IE" sz="28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43032-2C1A-CD43-95BC-FE5A8831E5DF}"/>
              </a:ext>
            </a:extLst>
          </p:cNvPr>
          <p:cNvSpPr txBox="1"/>
          <p:nvPr/>
        </p:nvSpPr>
        <p:spPr>
          <a:xfrm>
            <a:off x="4058212" y="3946168"/>
            <a:ext cx="1987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4000" b="1" dirty="0">
                <a:solidFill>
                  <a:schemeClr val="bg1"/>
                </a:solidFill>
                <a:latin typeface="Juice ITC" panose="04040403040A02020202" pitchFamily="82" charset="0"/>
              </a:rPr>
              <a:t>Ambiguity</a:t>
            </a:r>
            <a:endParaRPr lang="en-US" sz="4000" dirty="0">
              <a:solidFill>
                <a:schemeClr val="bg1"/>
              </a:solidFill>
              <a:latin typeface="Juice ITC" panose="04040403040A02020202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3A98E-9365-0C41-952D-681FD0555999}"/>
              </a:ext>
            </a:extLst>
          </p:cNvPr>
          <p:cNvSpPr txBox="1"/>
          <p:nvPr/>
        </p:nvSpPr>
        <p:spPr>
          <a:xfrm>
            <a:off x="653587" y="617217"/>
            <a:ext cx="792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 V.U.C.A.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D040BE-E6F4-4BEC-A3D7-0ACD8BD943FA}"/>
              </a:ext>
            </a:extLst>
          </p:cNvPr>
          <p:cNvSpPr txBox="1"/>
          <p:nvPr/>
        </p:nvSpPr>
        <p:spPr>
          <a:xfrm>
            <a:off x="8814486" y="2348001"/>
            <a:ext cx="305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i="1" dirty="0">
                <a:solidFill>
                  <a:srgbClr val="00206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78.9% ra</a:t>
            </a:r>
            <a:r>
              <a:rPr lang="en-IE" sz="1800" i="1" dirty="0">
                <a:solidFill>
                  <a:srgbClr val="00206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ted</a:t>
            </a:r>
            <a:r>
              <a:rPr lang="en-IE" sz="1800" i="1" dirty="0">
                <a:solidFill>
                  <a:srgbClr val="00206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ability to deal with the unforeseen in Top 3 most desired competency</a:t>
            </a:r>
          </a:p>
          <a:p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6D662-01DE-4DA9-A83D-C6AF28A47AD3}"/>
              </a:ext>
            </a:extLst>
          </p:cNvPr>
          <p:cNvSpPr txBox="1"/>
          <p:nvPr/>
        </p:nvSpPr>
        <p:spPr>
          <a:xfrm>
            <a:off x="635236" y="2348462"/>
            <a:ext cx="340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>
                <a:solidFill>
                  <a:srgbClr val="00206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Contextual decision-making</a:t>
            </a:r>
            <a:r>
              <a:rPr lang="en-IE" sz="1800" i="1" dirty="0">
                <a:solidFill>
                  <a:srgbClr val="00206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&amp; evaluation rated as main enabler of early-stage job performance</a:t>
            </a:r>
          </a:p>
          <a:p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8A0B2-80D4-4F7B-A860-666C842CB913}"/>
              </a:ext>
            </a:extLst>
          </p:cNvPr>
          <p:cNvSpPr txBox="1"/>
          <p:nvPr/>
        </p:nvSpPr>
        <p:spPr>
          <a:xfrm>
            <a:off x="653587" y="4192389"/>
            <a:ext cx="3386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>
                <a:solidFill>
                  <a:srgbClr val="00206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Poor capacity to pivot b</a:t>
            </a:r>
            <a:r>
              <a:rPr lang="en-IE" sz="1800" i="1" dirty="0">
                <a:solidFill>
                  <a:srgbClr val="00206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etween problems</a:t>
            </a:r>
            <a:r>
              <a:rPr lang="en-IE" sz="1800" i="1" dirty="0">
                <a:solidFill>
                  <a:srgbClr val="00206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reported in graduates</a:t>
            </a:r>
            <a:endParaRPr lang="en-IE" sz="1800" i="1" dirty="0">
              <a:solidFill>
                <a:srgbClr val="00206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948BC-BE66-4871-824F-8CC6D4B39ADA}"/>
              </a:ext>
            </a:extLst>
          </p:cNvPr>
          <p:cNvSpPr txBox="1"/>
          <p:nvPr/>
        </p:nvSpPr>
        <p:spPr>
          <a:xfrm>
            <a:off x="8760483" y="3915390"/>
            <a:ext cx="316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>
                <a:solidFill>
                  <a:srgbClr val="00206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We all prefer to know a future event will be adverse than not knot know whether + or adverse</a:t>
            </a:r>
            <a:endParaRPr lang="en-IE" sz="1800" i="1" dirty="0">
              <a:solidFill>
                <a:srgbClr val="00206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722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 41">
            <a:extLst>
              <a:ext uri="{FF2B5EF4-FFF2-40B4-BE49-F238E27FC236}">
                <a16:creationId xmlns:a16="http://schemas.microsoft.com/office/drawing/2014/main" id="{75B4EC6F-AB86-D441-8205-70662D5F6F3C}"/>
              </a:ext>
            </a:extLst>
          </p:cNvPr>
          <p:cNvSpPr/>
          <p:nvPr/>
        </p:nvSpPr>
        <p:spPr>
          <a:xfrm flipV="1">
            <a:off x="2458560" y="5025863"/>
            <a:ext cx="7188991" cy="1605467"/>
          </a:xfrm>
          <a:prstGeom prst="arc">
            <a:avLst>
              <a:gd name="adj1" fmla="val 9860410"/>
              <a:gd name="adj2" fmla="val 1153919"/>
            </a:avLst>
          </a:prstGeom>
          <a:noFill/>
          <a:ln w="76200">
            <a:solidFill>
              <a:srgbClr val="ADD2E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4E8D310-6A2A-DE4E-AD5E-E5852F502F5C}"/>
              </a:ext>
            </a:extLst>
          </p:cNvPr>
          <p:cNvSpPr/>
          <p:nvPr/>
        </p:nvSpPr>
        <p:spPr>
          <a:xfrm>
            <a:off x="3484408" y="1077875"/>
            <a:ext cx="5004607" cy="4770239"/>
          </a:xfrm>
          <a:prstGeom prst="arc">
            <a:avLst>
              <a:gd name="adj1" fmla="val 9369786"/>
              <a:gd name="adj2" fmla="val 1903348"/>
            </a:avLst>
          </a:prstGeom>
          <a:ln w="76200">
            <a:solidFill>
              <a:srgbClr val="014260">
                <a:alpha val="50000"/>
              </a:srgb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3E2FA071-4B3B-8E4F-A86E-ABA669465BE9}"/>
              </a:ext>
            </a:extLst>
          </p:cNvPr>
          <p:cNvSpPr/>
          <p:nvPr/>
        </p:nvSpPr>
        <p:spPr>
          <a:xfrm>
            <a:off x="4473607" y="2476983"/>
            <a:ext cx="3189757" cy="2870666"/>
          </a:xfrm>
          <a:prstGeom prst="hexagon">
            <a:avLst>
              <a:gd name="adj" fmla="val 28242"/>
              <a:gd name="vf" fmla="val 115470"/>
            </a:avLst>
          </a:prstGeom>
          <a:solidFill>
            <a:srgbClr val="ADD2E0"/>
          </a:solidFill>
          <a:ln>
            <a:solidFill>
              <a:srgbClr val="AD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B30930-B455-9043-9536-A7D335060944}"/>
              </a:ext>
            </a:extLst>
          </p:cNvPr>
          <p:cNvGrpSpPr/>
          <p:nvPr/>
        </p:nvGrpSpPr>
        <p:grpSpPr>
          <a:xfrm>
            <a:off x="3686731" y="1257253"/>
            <a:ext cx="4640670" cy="5022199"/>
            <a:chOff x="6288243" y="558568"/>
            <a:chExt cx="5442185" cy="5667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33592A-FC79-F745-B1AF-2CF07E947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8243" y="558568"/>
              <a:ext cx="5442185" cy="56678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6DB617-9BF4-D548-971D-37420AD7E2E9}"/>
                </a:ext>
              </a:extLst>
            </p:cNvPr>
            <p:cNvSpPr txBox="1"/>
            <p:nvPr/>
          </p:nvSpPr>
          <p:spPr>
            <a:xfrm>
              <a:off x="8002863" y="3117967"/>
              <a:ext cx="2012944" cy="52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Context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9320F9-7D84-7A48-B2E1-97A7FA5DF70B}"/>
                </a:ext>
              </a:extLst>
            </p:cNvPr>
            <p:cNvSpPr txBox="1"/>
            <p:nvPr/>
          </p:nvSpPr>
          <p:spPr>
            <a:xfrm>
              <a:off x="6288244" y="2210977"/>
              <a:ext cx="2012943" cy="38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Criteria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98436B-2767-A043-9FCC-9BD291E00177}"/>
                </a:ext>
              </a:extLst>
            </p:cNvPr>
            <p:cNvSpPr txBox="1"/>
            <p:nvPr/>
          </p:nvSpPr>
          <p:spPr>
            <a:xfrm>
              <a:off x="8093806" y="5176454"/>
              <a:ext cx="2012944" cy="38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Conditionals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E93D32-75ED-DF4E-99F9-AFD8B9F78EC4}"/>
                </a:ext>
              </a:extLst>
            </p:cNvPr>
            <p:cNvSpPr txBox="1"/>
            <p:nvPr/>
          </p:nvSpPr>
          <p:spPr>
            <a:xfrm>
              <a:off x="7988115" y="1158284"/>
              <a:ext cx="2012944" cy="659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Concepts</a:t>
              </a:r>
            </a:p>
            <a:p>
              <a:pPr algn="ctr"/>
              <a:endPara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A980E3-094B-724C-9714-DBABF96D4E34}"/>
                </a:ext>
              </a:extLst>
            </p:cNvPr>
            <p:cNvSpPr txBox="1"/>
            <p:nvPr/>
          </p:nvSpPr>
          <p:spPr>
            <a:xfrm>
              <a:off x="9675826" y="2240431"/>
              <a:ext cx="2012944" cy="38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Characteristics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2D90B5-FCFB-1443-B474-EB607D948480}"/>
                </a:ext>
              </a:extLst>
            </p:cNvPr>
            <p:cNvSpPr txBox="1"/>
            <p:nvPr/>
          </p:nvSpPr>
          <p:spPr>
            <a:xfrm>
              <a:off x="6296576" y="4141289"/>
              <a:ext cx="2012944" cy="38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Criticality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FD2FC-C967-FB42-B63C-6697402964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HOW - Systems-based Problem-Solving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8C4F5-3749-4E43-BCE0-44E723CB6AD6}"/>
              </a:ext>
            </a:extLst>
          </p:cNvPr>
          <p:cNvSpPr txBox="1"/>
          <p:nvPr/>
        </p:nvSpPr>
        <p:spPr>
          <a:xfrm>
            <a:off x="7983521" y="1658409"/>
            <a:ext cx="172700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25019-D467-EE4C-81D1-3070D1309A5F}"/>
              </a:ext>
            </a:extLst>
          </p:cNvPr>
          <p:cNvSpPr txBox="1"/>
          <p:nvPr/>
        </p:nvSpPr>
        <p:spPr>
          <a:xfrm>
            <a:off x="8718539" y="2948598"/>
            <a:ext cx="136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35DD9-B4EE-5B47-9B23-69429EE855E2}"/>
              </a:ext>
            </a:extLst>
          </p:cNvPr>
          <p:cNvSpPr txBox="1"/>
          <p:nvPr/>
        </p:nvSpPr>
        <p:spPr>
          <a:xfrm>
            <a:off x="8119388" y="5536770"/>
            <a:ext cx="12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What?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7A7A49-17FC-D347-A6A2-82A9ABD7FA32}"/>
              </a:ext>
            </a:extLst>
          </p:cNvPr>
          <p:cNvSpPr txBox="1"/>
          <p:nvPr/>
        </p:nvSpPr>
        <p:spPr>
          <a:xfrm>
            <a:off x="6893785" y="5943696"/>
            <a:ext cx="1225603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C2748C-E09A-B542-A745-A48367241A46}"/>
              </a:ext>
            </a:extLst>
          </p:cNvPr>
          <p:cNvSpPr txBox="1"/>
          <p:nvPr/>
        </p:nvSpPr>
        <p:spPr>
          <a:xfrm>
            <a:off x="2476606" y="1658409"/>
            <a:ext cx="143147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FD5659-1B96-3E42-A851-7F2DE9D1F32D}"/>
              </a:ext>
            </a:extLst>
          </p:cNvPr>
          <p:cNvSpPr txBox="1"/>
          <p:nvPr/>
        </p:nvSpPr>
        <p:spPr>
          <a:xfrm>
            <a:off x="1487606" y="4141037"/>
            <a:ext cx="180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next?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5D5928-F2AE-AD44-8E64-5C9DD50FF102}"/>
              </a:ext>
            </a:extLst>
          </p:cNvPr>
          <p:cNvSpPr txBox="1"/>
          <p:nvPr/>
        </p:nvSpPr>
        <p:spPr>
          <a:xfrm>
            <a:off x="2592359" y="5536770"/>
            <a:ext cx="139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 Who?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C3DAF6-FF5E-1D41-A66C-9E81DE85C74A}"/>
              </a:ext>
            </a:extLst>
          </p:cNvPr>
          <p:cNvSpPr txBox="1"/>
          <p:nvPr/>
        </p:nvSpPr>
        <p:spPr>
          <a:xfrm>
            <a:off x="3772444" y="5943696"/>
            <a:ext cx="1225603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46BFC6-2A6B-3543-B136-D5EDAC73A395}"/>
              </a:ext>
            </a:extLst>
          </p:cNvPr>
          <p:cNvSpPr txBox="1"/>
          <p:nvPr/>
        </p:nvSpPr>
        <p:spPr>
          <a:xfrm>
            <a:off x="1951104" y="2948598"/>
            <a:ext cx="12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DC2C0C-1166-C348-B6B5-575781F10720}"/>
              </a:ext>
            </a:extLst>
          </p:cNvPr>
          <p:cNvSpPr txBox="1"/>
          <p:nvPr/>
        </p:nvSpPr>
        <p:spPr>
          <a:xfrm>
            <a:off x="8429790" y="1080141"/>
            <a:ext cx="220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014260">
                    <a:alpha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1DC06A-98BB-8341-B380-0620F5A34DC0}"/>
              </a:ext>
            </a:extLst>
          </p:cNvPr>
          <p:cNvSpPr txBox="1"/>
          <p:nvPr/>
        </p:nvSpPr>
        <p:spPr>
          <a:xfrm>
            <a:off x="8732189" y="4694248"/>
            <a:ext cx="220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ADD2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FE06DB-B21A-4C8C-91DB-DB4E6EDEE4E0}"/>
              </a:ext>
            </a:extLst>
          </p:cNvPr>
          <p:cNvSpPr txBox="1"/>
          <p:nvPr/>
        </p:nvSpPr>
        <p:spPr>
          <a:xfrm>
            <a:off x="6575397" y="4401860"/>
            <a:ext cx="1716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Contingencies</a:t>
            </a:r>
          </a:p>
          <a:p>
            <a:pPr algn="ctr"/>
            <a:endPara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910C0D-8993-4885-AAF3-430024DF7190}"/>
              </a:ext>
            </a:extLst>
          </p:cNvPr>
          <p:cNvSpPr txBox="1"/>
          <p:nvPr/>
        </p:nvSpPr>
        <p:spPr>
          <a:xfrm>
            <a:off x="8266877" y="4178003"/>
            <a:ext cx="1225603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If?</a:t>
            </a:r>
          </a:p>
        </p:txBody>
      </p:sp>
    </p:spTree>
    <p:extLst>
      <p:ext uri="{BB962C8B-B14F-4D97-AF65-F5344CB8AC3E}">
        <p14:creationId xmlns:p14="http://schemas.microsoft.com/office/powerpoint/2010/main" val="74202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9894</TotalTime>
  <Words>653</Words>
  <Application>Microsoft Office PowerPoint</Application>
  <PresentationFormat>Widescreen</PresentationFormat>
  <Paragraphs>207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DotumChe</vt:lpstr>
      <vt:lpstr>Arial</vt:lpstr>
      <vt:lpstr>Calibri</vt:lpstr>
      <vt:lpstr>Eras Light ITC</vt:lpstr>
      <vt:lpstr>French Script MT</vt:lpstr>
      <vt:lpstr>Juice ITC</vt:lpstr>
      <vt:lpstr>Times</vt:lpstr>
      <vt:lpstr>Times New Roman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Good tools don’t replace good thinking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EXPIRYSET-ULStudent:MARIE.SALOVA</dc:creator>
  <cp:lastModifiedBy>Fiona Fennell</cp:lastModifiedBy>
  <cp:revision>663</cp:revision>
  <dcterms:created xsi:type="dcterms:W3CDTF">2020-07-05T20:29:44Z</dcterms:created>
  <dcterms:modified xsi:type="dcterms:W3CDTF">2021-02-24T08:55:02Z</dcterms:modified>
</cp:coreProperties>
</file>