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F05B715-5D18-4467-B0D9-9D30F0900245}" v="4" dt="2022-03-07T10:54:25.280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13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D9168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D9168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00" b="1" i="0">
                <a:solidFill>
                  <a:srgbClr val="D9168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"/>
            <a:ext cx="10692130" cy="7560309"/>
          </a:xfrm>
          <a:custGeom>
            <a:avLst/>
            <a:gdLst/>
            <a:ahLst/>
            <a:cxnLst/>
            <a:rect l="l" t="t" r="r" b="b"/>
            <a:pathLst>
              <a:path w="10692130" h="7560309">
                <a:moveTo>
                  <a:pt x="0" y="7559992"/>
                </a:moveTo>
                <a:lnTo>
                  <a:pt x="10692003" y="7559992"/>
                </a:lnTo>
                <a:lnTo>
                  <a:pt x="10692003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333F4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18406" y="538121"/>
            <a:ext cx="7656586" cy="626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00" b="1" i="0">
                <a:solidFill>
                  <a:srgbClr val="D91683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85263" y="1376899"/>
            <a:ext cx="4601669" cy="342337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51230" marR="944244" indent="-635" algn="ctr">
              <a:lnSpc>
                <a:spcPct val="100000"/>
              </a:lnSpc>
              <a:spcBef>
                <a:spcPts val="95"/>
              </a:spcBef>
            </a:pPr>
            <a:br>
              <a:rPr lang="en-US" sz="2000" b="1" i="1" spc="10" dirty="0">
                <a:latin typeface="Calibri"/>
                <a:cs typeface="Calibri"/>
              </a:rPr>
            </a:br>
            <a:endParaRPr lang="en-US" sz="2000" b="1" i="1" spc="10" dirty="0">
              <a:latin typeface="Calibri"/>
              <a:cs typeface="Calibri"/>
            </a:endParaRPr>
          </a:p>
          <a:p>
            <a:pPr marL="951230" marR="944244" indent="-635" algn="ctr">
              <a:lnSpc>
                <a:spcPct val="100000"/>
              </a:lnSpc>
              <a:spcBef>
                <a:spcPts val="95"/>
              </a:spcBef>
            </a:pPr>
            <a:r>
              <a:rPr lang="en-US" sz="2250" spc="-90" dirty="0">
                <a:solidFill>
                  <a:srgbClr val="D91683"/>
                </a:solidFill>
                <a:latin typeface="Calibri"/>
                <a:cs typeface="Calibri"/>
              </a:rPr>
              <a:t>International Women’s Day with</a:t>
            </a:r>
          </a:p>
          <a:p>
            <a:pPr marL="951230" marR="944244" indent="-635" algn="ctr">
              <a:lnSpc>
                <a:spcPct val="100000"/>
              </a:lnSpc>
              <a:spcBef>
                <a:spcPts val="95"/>
              </a:spcBef>
            </a:pPr>
            <a:r>
              <a:rPr lang="en-US" sz="2400" spc="-90" dirty="0">
                <a:solidFill>
                  <a:srgbClr val="D91683"/>
                </a:solidFill>
                <a:latin typeface="Calibri"/>
                <a:cs typeface="Calibri"/>
              </a:rPr>
              <a:t>Gina London</a:t>
            </a:r>
          </a:p>
          <a:p>
            <a:pPr marL="951230" marR="944244" indent="-635" algn="ctr">
              <a:lnSpc>
                <a:spcPct val="100000"/>
              </a:lnSpc>
              <a:spcBef>
                <a:spcPts val="95"/>
              </a:spcBef>
            </a:pPr>
            <a:endParaRPr lang="en-US" sz="2250" spc="-90" dirty="0">
              <a:solidFill>
                <a:srgbClr val="D91683"/>
              </a:solidFill>
              <a:latin typeface="Calibri"/>
              <a:cs typeface="Calibri"/>
            </a:endParaRPr>
          </a:p>
          <a:p>
            <a:pPr marL="951230" marR="944244" indent="-635" algn="ctr">
              <a:lnSpc>
                <a:spcPct val="100000"/>
              </a:lnSpc>
              <a:spcBef>
                <a:spcPts val="95"/>
              </a:spcBef>
            </a:pPr>
            <a:r>
              <a:rPr lang="en-US" sz="2250" spc="-90" dirty="0">
                <a:solidFill>
                  <a:srgbClr val="D91683"/>
                </a:solidFill>
                <a:latin typeface="Calibri"/>
                <a:cs typeface="Calibri"/>
              </a:rPr>
              <a:t>We </a:t>
            </a:r>
            <a:r>
              <a:rPr lang="en-US" sz="2250" spc="20" dirty="0">
                <a:solidFill>
                  <a:srgbClr val="D91683"/>
                </a:solidFill>
                <a:latin typeface="Calibri"/>
                <a:cs typeface="Calibri"/>
              </a:rPr>
              <a:t>will </a:t>
            </a:r>
            <a:r>
              <a:rPr lang="en-US" sz="2250" spc="50" dirty="0">
                <a:solidFill>
                  <a:srgbClr val="D91683"/>
                </a:solidFill>
                <a:latin typeface="Calibri"/>
                <a:cs typeface="Calibri"/>
              </a:rPr>
              <a:t>be </a:t>
            </a:r>
            <a:r>
              <a:rPr lang="en-US" sz="2250" spc="30" dirty="0">
                <a:solidFill>
                  <a:srgbClr val="D91683"/>
                </a:solidFill>
                <a:latin typeface="Calibri"/>
                <a:cs typeface="Calibri"/>
              </a:rPr>
              <a:t>starting </a:t>
            </a:r>
            <a:r>
              <a:rPr lang="en-US" sz="2250" spc="35" dirty="0">
                <a:solidFill>
                  <a:srgbClr val="D91683"/>
                </a:solidFill>
                <a:latin typeface="Calibri"/>
                <a:cs typeface="Calibri"/>
              </a:rPr>
              <a:t>in </a:t>
            </a:r>
            <a:r>
              <a:rPr lang="en-US" sz="2250" dirty="0">
                <a:solidFill>
                  <a:srgbClr val="D91683"/>
                </a:solidFill>
                <a:latin typeface="Calibri"/>
                <a:cs typeface="Calibri"/>
              </a:rPr>
              <a:t>a </a:t>
            </a:r>
            <a:r>
              <a:rPr lang="en-US" sz="2250" spc="-5" dirty="0">
                <a:solidFill>
                  <a:srgbClr val="D91683"/>
                </a:solidFill>
                <a:latin typeface="Calibri"/>
                <a:cs typeface="Calibri"/>
              </a:rPr>
              <a:t>few</a:t>
            </a:r>
            <a:r>
              <a:rPr lang="en-US" sz="2250" spc="-325" dirty="0">
                <a:solidFill>
                  <a:srgbClr val="D91683"/>
                </a:solidFill>
                <a:latin typeface="Calibri"/>
                <a:cs typeface="Calibri"/>
              </a:rPr>
              <a:t> </a:t>
            </a:r>
            <a:r>
              <a:rPr lang="en-US" sz="2250" spc="25" dirty="0">
                <a:solidFill>
                  <a:srgbClr val="D91683"/>
                </a:solidFill>
                <a:latin typeface="Calibri"/>
                <a:cs typeface="Calibri"/>
              </a:rPr>
              <a:t>minutes  </a:t>
            </a:r>
            <a:br>
              <a:rPr lang="en-US" sz="2250" spc="25" dirty="0">
                <a:solidFill>
                  <a:srgbClr val="D91683"/>
                </a:solidFill>
                <a:latin typeface="Calibri"/>
                <a:cs typeface="Calibri"/>
              </a:rPr>
            </a:br>
            <a:endParaRPr lang="en-US" sz="2250" spc="25" dirty="0">
              <a:solidFill>
                <a:srgbClr val="D91683"/>
              </a:solidFill>
              <a:latin typeface="Calibri"/>
              <a:cs typeface="Calibri"/>
            </a:endParaRPr>
          </a:p>
          <a:p>
            <a:pPr marL="951230" marR="944244" indent="-635">
              <a:lnSpc>
                <a:spcPct val="100000"/>
              </a:lnSpc>
              <a:spcBef>
                <a:spcPts val="95"/>
              </a:spcBef>
            </a:pPr>
            <a:r>
              <a:rPr lang="en-US" sz="2000" spc="40" dirty="0">
                <a:solidFill>
                  <a:srgbClr val="333F48"/>
                </a:solidFill>
                <a:latin typeface="Calibri"/>
                <a:cs typeface="Calibri"/>
              </a:rPr>
              <a:t>8th March 2022 @10AM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34" y="-104775"/>
            <a:ext cx="5346065" cy="7560309"/>
          </a:xfrm>
          <a:custGeom>
            <a:avLst/>
            <a:gdLst/>
            <a:ahLst/>
            <a:cxnLst/>
            <a:rect l="l" t="t" r="r" b="b"/>
            <a:pathLst>
              <a:path w="5346065" h="7560309">
                <a:moveTo>
                  <a:pt x="0" y="7559992"/>
                </a:moveTo>
                <a:lnTo>
                  <a:pt x="5345988" y="7559992"/>
                </a:lnTo>
                <a:lnTo>
                  <a:pt x="5345988" y="0"/>
                </a:lnTo>
                <a:lnTo>
                  <a:pt x="0" y="0"/>
                </a:lnTo>
                <a:lnTo>
                  <a:pt x="0" y="7559992"/>
                </a:lnTo>
                <a:close/>
              </a:path>
            </a:pathLst>
          </a:custGeom>
          <a:solidFill>
            <a:srgbClr val="333F48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5363845">
              <a:lnSpc>
                <a:spcPct val="100000"/>
              </a:lnSpc>
              <a:spcBef>
                <a:spcPts val="135"/>
              </a:spcBef>
            </a:pPr>
            <a:r>
              <a:rPr spc="80" dirty="0"/>
              <a:t>WE</a:t>
            </a:r>
            <a:r>
              <a:rPr spc="210" dirty="0"/>
              <a:t>L</a:t>
            </a:r>
            <a:r>
              <a:rPr spc="155" dirty="0"/>
              <a:t>C</a:t>
            </a:r>
            <a:r>
              <a:rPr spc="100" dirty="0"/>
              <a:t>OME</a:t>
            </a:r>
          </a:p>
        </p:txBody>
      </p:sp>
      <p:sp>
        <p:nvSpPr>
          <p:cNvPr id="6" name="object 6"/>
          <p:cNvSpPr/>
          <p:nvPr/>
        </p:nvSpPr>
        <p:spPr>
          <a:xfrm>
            <a:off x="206467" y="1419397"/>
            <a:ext cx="4933064" cy="287772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67556" y="4166463"/>
            <a:ext cx="3880485" cy="45858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i="1" spc="-45" dirty="0">
                <a:solidFill>
                  <a:srgbClr val="FFFFFF"/>
                </a:solidFill>
                <a:latin typeface="Calibri"/>
                <a:cs typeface="Calibri"/>
              </a:rPr>
              <a:t>Where </a:t>
            </a:r>
            <a:r>
              <a:rPr sz="1800" i="1" spc="-5" dirty="0">
                <a:solidFill>
                  <a:srgbClr val="FFFFFF"/>
                </a:solidFill>
                <a:latin typeface="Calibri"/>
                <a:cs typeface="Calibri"/>
              </a:rPr>
              <a:t>knowledge </a:t>
            </a:r>
            <a:r>
              <a:rPr sz="1800" i="1" spc="-15" dirty="0">
                <a:solidFill>
                  <a:srgbClr val="FFFFFF"/>
                </a:solidFill>
                <a:latin typeface="Calibri"/>
                <a:cs typeface="Calibri"/>
              </a:rPr>
              <a:t>is shared </a:t>
            </a:r>
            <a:r>
              <a:rPr sz="1800" i="1" spc="2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i="1" spc="-3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i="1" spc="-5" dirty="0">
                <a:solidFill>
                  <a:srgbClr val="FFFFFF"/>
                </a:solidFill>
                <a:latin typeface="Calibri"/>
                <a:cs typeface="Calibri"/>
              </a:rPr>
              <a:t>multiplied</a:t>
            </a:r>
            <a:endParaRPr lang="en-US" sz="1800" i="1" spc="-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E" i="1" spc="-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E" sz="1800" i="1" spc="-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sz="1800" i="1" spc="-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E" i="1" spc="-5" dirty="0">
              <a:solidFill>
                <a:srgbClr val="FFFFFF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US" sz="1800" b="1" i="1" spc="55" dirty="0">
                <a:solidFill>
                  <a:srgbClr val="FFFFFF"/>
                </a:solidFill>
                <a:latin typeface="Calibri"/>
                <a:cs typeface="Calibri"/>
              </a:rPr>
              <a:t>LinkedIn: </a:t>
            </a:r>
            <a:r>
              <a:rPr lang="en-US" sz="1800" spc="5" dirty="0">
                <a:solidFill>
                  <a:srgbClr val="FFFFFF"/>
                </a:solidFill>
                <a:latin typeface="Calibri"/>
                <a:cs typeface="Calibri"/>
              </a:rPr>
              <a:t>Irish Centre </a:t>
            </a:r>
            <a:r>
              <a:rPr lang="en-US" sz="1800" spc="-30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lang="en-US" sz="1800" spc="20" dirty="0">
                <a:solidFill>
                  <a:srgbClr val="FFFFFF"/>
                </a:solidFill>
                <a:latin typeface="Calibri"/>
                <a:cs typeface="Calibri"/>
              </a:rPr>
              <a:t>Business</a:t>
            </a:r>
            <a:r>
              <a:rPr lang="en-US" sz="1800" spc="-22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800" spc="20" dirty="0">
                <a:solidFill>
                  <a:srgbClr val="FFFFFF"/>
                </a:solidFill>
                <a:latin typeface="Calibri"/>
                <a:cs typeface="Calibri"/>
              </a:rPr>
              <a:t>Excellence</a:t>
            </a:r>
          </a:p>
          <a:p>
            <a:pPr algn="ctr">
              <a:lnSpc>
                <a:spcPct val="100000"/>
              </a:lnSpc>
            </a:pPr>
            <a:r>
              <a:rPr lang="en-US" sz="1800" b="1" i="1" spc="55" dirty="0">
                <a:solidFill>
                  <a:srgbClr val="FFFFFF"/>
                </a:solidFill>
                <a:latin typeface="Calibri"/>
                <a:cs typeface="Calibri"/>
              </a:rPr>
              <a:t>LinkedIn</a:t>
            </a:r>
            <a:r>
              <a:rPr lang="en-US" sz="1800" spc="20" dirty="0">
                <a:solidFill>
                  <a:srgbClr val="FFFFFF"/>
                </a:solidFill>
                <a:latin typeface="Calibri"/>
                <a:cs typeface="Calibri"/>
              </a:rPr>
              <a:t>:  Aviation Skillnet </a:t>
            </a:r>
            <a:endParaRPr lang="en-US"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en-US" sz="18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lang="en-US" sz="1800" b="1" i="1" spc="-5" dirty="0">
                <a:solidFill>
                  <a:srgbClr val="FFFFFF"/>
                </a:solidFill>
                <a:latin typeface="Calibri"/>
                <a:cs typeface="Calibri"/>
              </a:rPr>
              <a:t>Twitter:</a:t>
            </a:r>
            <a:r>
              <a:rPr lang="en-US" sz="1800" b="1" i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en-US" sz="1800" spc="-15" dirty="0">
                <a:solidFill>
                  <a:srgbClr val="FFFFFF"/>
                </a:solidFill>
                <a:latin typeface="Calibri"/>
                <a:cs typeface="Calibri"/>
              </a:rPr>
              <a:t>@ICBE_Business</a:t>
            </a:r>
            <a:endParaRPr lang="en-US" sz="18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US" sz="1800" i="1" spc="-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E" i="1" spc="-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E" sz="1800" i="1" spc="-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E" i="1" spc="-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n-IE" sz="1800" i="1" spc="-5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sz="18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08100" y="3324225"/>
            <a:ext cx="8534400" cy="40972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0"/>
              </a:spcBef>
            </a:pPr>
            <a:endParaRPr lang="en-IE" sz="2600" b="1" i="1" spc="75" dirty="0">
              <a:solidFill>
                <a:srgbClr val="FFFFFF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lang="en-IE" sz="2600" b="1" i="1" spc="75" dirty="0">
                <a:solidFill>
                  <a:srgbClr val="FFFFFF"/>
                </a:solidFill>
                <a:latin typeface="Calibri"/>
                <a:cs typeface="Calibri"/>
              </a:rPr>
              <a:t>Upcoming Webinars</a:t>
            </a:r>
          </a:p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lang="en-IE" sz="2600" b="1" i="1" spc="75" dirty="0">
                <a:solidFill>
                  <a:srgbClr val="FFFFFF"/>
                </a:solidFill>
                <a:latin typeface="Calibri"/>
                <a:cs typeface="Calibri"/>
              </a:rPr>
              <a:t>25th April -  Sustainability in Aviation</a:t>
            </a:r>
          </a:p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lang="en-IE" sz="2600" b="1" i="1" spc="75" dirty="0">
                <a:solidFill>
                  <a:srgbClr val="FFFFFF"/>
                </a:solidFill>
                <a:latin typeface="Calibri"/>
                <a:cs typeface="Calibri"/>
              </a:rPr>
              <a:t>12</a:t>
            </a:r>
            <a:r>
              <a:rPr lang="en-IE" sz="2600" b="1" i="1" spc="75" baseline="30000" dirty="0">
                <a:solidFill>
                  <a:srgbClr val="FFFFFF"/>
                </a:solidFill>
                <a:latin typeface="Calibri"/>
                <a:cs typeface="Calibri"/>
              </a:rPr>
              <a:t>th</a:t>
            </a:r>
            <a:r>
              <a:rPr lang="en-IE" sz="2600" b="1" i="1" spc="75" dirty="0">
                <a:solidFill>
                  <a:srgbClr val="FFFFFF"/>
                </a:solidFill>
                <a:latin typeface="Calibri"/>
                <a:cs typeface="Calibri"/>
              </a:rPr>
              <a:t> May - Diversity &amp; Inclusion </a:t>
            </a:r>
          </a:p>
          <a:p>
            <a:pPr algn="ctr">
              <a:lnSpc>
                <a:spcPct val="100000"/>
              </a:lnSpc>
              <a:spcBef>
                <a:spcPts val="90"/>
              </a:spcBef>
            </a:pPr>
            <a:endParaRPr lang="en-IE" sz="2600" b="1" i="1" spc="75" dirty="0">
              <a:solidFill>
                <a:srgbClr val="FFFFFF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90"/>
              </a:spcBef>
            </a:pPr>
            <a:r>
              <a:rPr lang="en-IE" sz="2600" b="1" i="1" spc="75" dirty="0">
                <a:solidFill>
                  <a:srgbClr val="FFFFFF"/>
                </a:solidFill>
                <a:latin typeface="Calibri"/>
                <a:cs typeface="Calibri"/>
              </a:rPr>
              <a:t>Website: </a:t>
            </a:r>
            <a:r>
              <a:rPr lang="en-IE" sz="2600" spc="75" dirty="0">
                <a:solidFill>
                  <a:srgbClr val="FFFFFF"/>
                </a:solidFill>
                <a:latin typeface="Calibri"/>
                <a:cs typeface="Calibri"/>
              </a:rPr>
              <a:t>icbe.ie</a:t>
            </a:r>
            <a:endParaRPr sz="2600" dirty="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600" b="1" i="1" spc="55" dirty="0">
                <a:solidFill>
                  <a:srgbClr val="FFFFFF"/>
                </a:solidFill>
                <a:latin typeface="Calibri"/>
                <a:cs typeface="Calibri"/>
              </a:rPr>
              <a:t>LinkedIn: </a:t>
            </a:r>
            <a:r>
              <a:rPr sz="2600" spc="5" dirty="0">
                <a:solidFill>
                  <a:srgbClr val="FFFFFF"/>
                </a:solidFill>
                <a:latin typeface="Calibri"/>
                <a:cs typeface="Calibri"/>
              </a:rPr>
              <a:t>Irish Centre </a:t>
            </a:r>
            <a:r>
              <a:rPr sz="2600" spc="-30" dirty="0">
                <a:solidFill>
                  <a:srgbClr val="FFFFFF"/>
                </a:solidFill>
                <a:latin typeface="Calibri"/>
                <a:cs typeface="Calibri"/>
              </a:rPr>
              <a:t>for </a:t>
            </a:r>
            <a:r>
              <a:rPr sz="2600" spc="20" dirty="0">
                <a:solidFill>
                  <a:srgbClr val="FFFFFF"/>
                </a:solidFill>
                <a:latin typeface="Calibri"/>
                <a:cs typeface="Calibri"/>
              </a:rPr>
              <a:t>Business</a:t>
            </a:r>
            <a:r>
              <a:rPr sz="2600" spc="-22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600" spc="20" dirty="0">
                <a:solidFill>
                  <a:srgbClr val="FFFFFF"/>
                </a:solidFill>
                <a:latin typeface="Calibri"/>
                <a:cs typeface="Calibri"/>
              </a:rPr>
              <a:t>Excellence</a:t>
            </a:r>
            <a:endParaRPr lang="en-US" sz="2600" spc="20" dirty="0">
              <a:solidFill>
                <a:srgbClr val="FFFFFF"/>
              </a:solidFill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lang="en-IE" sz="2600" b="1" i="1" spc="55" dirty="0">
                <a:solidFill>
                  <a:srgbClr val="FFFFFF"/>
                </a:solidFill>
                <a:latin typeface="Calibri"/>
                <a:cs typeface="Calibri"/>
              </a:rPr>
              <a:t>LinkedIn</a:t>
            </a:r>
            <a:r>
              <a:rPr lang="en-IE" sz="2600" spc="20" dirty="0">
                <a:solidFill>
                  <a:srgbClr val="FFFFFF"/>
                </a:solidFill>
                <a:latin typeface="Calibri"/>
                <a:cs typeface="Calibri"/>
              </a:rPr>
              <a:t>:  Aviation Skillnet </a:t>
            </a:r>
            <a:endParaRPr lang="en-IE" sz="26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lang="en-IE" sz="265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endParaRPr lang="en-US" sz="2600" spc="2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917700" y="163426"/>
            <a:ext cx="6477000" cy="33131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algn="ctr"/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ACF4F29DEA44EB9915FF35AA237E7" ma:contentTypeVersion="13" ma:contentTypeDescription="Create a new document." ma:contentTypeScope="" ma:versionID="664c2cc9b64d4858a0401d7e07d81230">
  <xsd:schema xmlns:xsd="http://www.w3.org/2001/XMLSchema" xmlns:xs="http://www.w3.org/2001/XMLSchema" xmlns:p="http://schemas.microsoft.com/office/2006/metadata/properties" xmlns:ns2="b9c82ee4-7fb8-4069-9f03-a2e48262e100" xmlns:ns3="b56463bf-7750-401a-9063-f7b05d1d180c" targetNamespace="http://schemas.microsoft.com/office/2006/metadata/properties" ma:root="true" ma:fieldsID="44df83dd79f0fb6226cb1d4030c6a8d2" ns2:_="" ns3:_="">
    <xsd:import namespace="b9c82ee4-7fb8-4069-9f03-a2e48262e100"/>
    <xsd:import namespace="b56463bf-7750-401a-9063-f7b05d1d180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c82ee4-7fb8-4069-9f03-a2e48262e100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6463bf-7750-401a-9063-f7b05d1d18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9c82ee4-7fb8-4069-9f03-a2e48262e100">VW4Y7YJTCZ3D-445905581-129490</_dlc_DocId>
    <_dlc_DocIdUrl xmlns="b9c82ee4-7fb8-4069-9f03-a2e48262e100">
      <Url>https://icbe.sharepoint.com/sites/CompanyData/_layouts/15/DocIdRedir.aspx?ID=VW4Y7YJTCZ3D-445905581-129490</Url>
      <Description>VW4Y7YJTCZ3D-445905581-129490</Description>
    </_dlc_DocIdUrl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6D14D91-E5D6-4E8F-8D49-EFF3A12A0B5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9c82ee4-7fb8-4069-9f03-a2e48262e100"/>
    <ds:schemaRef ds:uri="b56463bf-7750-401a-9063-f7b05d1d180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9A231E9-1BD8-481F-9763-74B3F9C70331}">
  <ds:schemaRefs>
    <ds:schemaRef ds:uri="http://schemas.microsoft.com/office/2006/metadata/properties"/>
    <ds:schemaRef ds:uri="http://schemas.microsoft.com/office/infopath/2007/PartnerControls"/>
    <ds:schemaRef ds:uri="b9c82ee4-7fb8-4069-9f03-a2e48262e100"/>
  </ds:schemaRefs>
</ds:datastoreItem>
</file>

<file path=customXml/itemProps3.xml><?xml version="1.0" encoding="utf-8"?>
<ds:datastoreItem xmlns:ds="http://schemas.openxmlformats.org/officeDocument/2006/customXml" ds:itemID="{501DCEB1-2D6B-49D1-A529-EE37A5A43691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1085755-D435-414A-A456-0C60D2CF6B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75</Words>
  <Application>Microsoft Office PowerPoint</Application>
  <PresentationFormat>Custom</PresentationFormat>
  <Paragraphs>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Calibri</vt:lpstr>
      <vt:lpstr>Times New Roman</vt:lpstr>
      <vt:lpstr>Office Theme</vt:lpstr>
      <vt:lpstr>WELCOME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Option1</dc:title>
  <dc:creator>Maeve</dc:creator>
  <cp:lastModifiedBy>Annette Leamy</cp:lastModifiedBy>
  <cp:revision>11</cp:revision>
  <dcterms:created xsi:type="dcterms:W3CDTF">2021-01-19T15:16:01Z</dcterms:created>
  <dcterms:modified xsi:type="dcterms:W3CDTF">2022-03-07T11:33:23Z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2021-01-18T00:00:00Z</vt:filetime>
  </property>
  <property fmtid="{D5CDD505-2E9C-101B-9397-08002B2CF9AE}" pid="3" name="Creator">
    <vt:lpwstr>Adobe Illustrator 25.0 (Macintosh)</vt:lpwstr>
  </property>
  <property fmtid="{D5CDD505-2E9C-101B-9397-08002B2CF9AE}" pid="4" name="LastSaved">
    <vt:filetime>2021-01-19T00:00:00Z</vt:filetime>
  </property>
  <property fmtid="{D5CDD505-2E9C-101B-9397-08002B2CF9AE}" pid="5" name="ContentTypeId">
    <vt:lpwstr>0x0101007C6ACF4F29DEA44EB9915FF35AA237E7</vt:lpwstr>
  </property>
  <property fmtid="{D5CDD505-2E9C-101B-9397-08002B2CF9AE}" pid="6" name="_dlc_DocIdItemGuid">
    <vt:lpwstr>4cc54d18-95b4-41ca-a241-7b51b2afe342</vt:lpwstr>
  </property>
</Properties>
</file>